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313" r:id="rId2"/>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44" r:id="rId28"/>
    <p:sldId id="339" r:id="rId29"/>
    <p:sldId id="342" r:id="rId30"/>
    <p:sldId id="341" r:id="rId31"/>
    <p:sldId id="346" r:id="rId32"/>
    <p:sldId id="343" r:id="rId33"/>
    <p:sldId id="345" r:id="rId34"/>
    <p:sldId id="340" r:id="rId35"/>
  </p:sldIdLst>
  <p:sldSz cx="12192000" cy="6858000"/>
  <p:notesSz cx="6858000" cy="92964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Dreaming Outloud Pro" panose="03050502040302030504" pitchFamily="66" charset="0"/>
      <p:regular r:id="rId43"/>
      <p:italic r:id="rId44"/>
    </p:embeddedFont>
    <p:embeddedFont>
      <p:font typeface="Proxima Nova"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gGAxW7COthaUC4fWynr6PyPGDf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63" autoAdjust="0"/>
    <p:restoredTop sz="41813" autoAdjust="0"/>
  </p:normalViewPr>
  <p:slideViewPr>
    <p:cSldViewPr snapToGrid="0">
      <p:cViewPr varScale="1">
        <p:scale>
          <a:sx n="36" d="100"/>
          <a:sy n="36" d="100"/>
        </p:scale>
        <p:origin x="1479"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3446A-0497-4BCB-B05F-69A78481D4C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762F8A0-05B1-405D-A817-3A6479008E6B}">
      <dgm:prSet phldrT="[Text]"/>
      <dgm:spPr/>
      <dgm:t>
        <a:bodyPr/>
        <a:lstStyle/>
        <a:p>
          <a:r>
            <a:rPr lang="en-US" dirty="0"/>
            <a:t>I can’t change it without tests</a:t>
          </a:r>
        </a:p>
      </dgm:t>
    </dgm:pt>
    <dgm:pt modelId="{4E73792A-3F62-4DC3-84C9-425EEC13F929}" type="parTrans" cxnId="{47C3C0C4-195D-42E2-BDE3-1F75CF223E37}">
      <dgm:prSet/>
      <dgm:spPr/>
      <dgm:t>
        <a:bodyPr/>
        <a:lstStyle/>
        <a:p>
          <a:endParaRPr lang="en-US"/>
        </a:p>
      </dgm:t>
    </dgm:pt>
    <dgm:pt modelId="{5B73D86D-EA37-4CBF-964B-62083AC8D869}" type="sibTrans" cxnId="{47C3C0C4-195D-42E2-BDE3-1F75CF223E37}">
      <dgm:prSet/>
      <dgm:spPr>
        <a:ln w="76200"/>
      </dgm:spPr>
      <dgm:t>
        <a:bodyPr/>
        <a:lstStyle/>
        <a:p>
          <a:endParaRPr lang="en-US"/>
        </a:p>
      </dgm:t>
    </dgm:pt>
    <dgm:pt modelId="{CC2F5BEA-8472-4F67-9C91-A80EA2808BAB}">
      <dgm:prSet phldrT="[Text]"/>
      <dgm:spPr/>
      <dgm:t>
        <a:bodyPr/>
        <a:lstStyle/>
        <a:p>
          <a:r>
            <a:rPr lang="en-US" dirty="0"/>
            <a:t>I can’t test it without changing it</a:t>
          </a:r>
        </a:p>
      </dgm:t>
    </dgm:pt>
    <dgm:pt modelId="{D23569E8-BC5F-46A8-A42B-3505B1F0816A}" type="parTrans" cxnId="{DD4CA5B0-2E2A-4320-9130-20E9A4E5CDF9}">
      <dgm:prSet/>
      <dgm:spPr/>
      <dgm:t>
        <a:bodyPr/>
        <a:lstStyle/>
        <a:p>
          <a:endParaRPr lang="en-US"/>
        </a:p>
      </dgm:t>
    </dgm:pt>
    <dgm:pt modelId="{2B93C178-8F1B-4834-9AAB-3FC772251063}" type="sibTrans" cxnId="{DD4CA5B0-2E2A-4320-9130-20E9A4E5CDF9}">
      <dgm:prSet/>
      <dgm:spPr>
        <a:ln w="76200"/>
      </dgm:spPr>
      <dgm:t>
        <a:bodyPr/>
        <a:lstStyle/>
        <a:p>
          <a:endParaRPr lang="en-US"/>
        </a:p>
      </dgm:t>
    </dgm:pt>
    <dgm:pt modelId="{174B1A27-9465-4A8A-9439-3C7661F5FA9B}" type="pres">
      <dgm:prSet presAssocID="{4673446A-0497-4BCB-B05F-69A78481D4C2}" presName="cycle" presStyleCnt="0">
        <dgm:presLayoutVars>
          <dgm:dir/>
          <dgm:resizeHandles val="exact"/>
        </dgm:presLayoutVars>
      </dgm:prSet>
      <dgm:spPr/>
    </dgm:pt>
    <dgm:pt modelId="{8D501333-EAC0-416B-9B6E-8B62039ACCC2}" type="pres">
      <dgm:prSet presAssocID="{7762F8A0-05B1-405D-A817-3A6479008E6B}" presName="node" presStyleLbl="node1" presStyleIdx="0" presStyleCnt="2">
        <dgm:presLayoutVars>
          <dgm:bulletEnabled val="1"/>
        </dgm:presLayoutVars>
      </dgm:prSet>
      <dgm:spPr/>
    </dgm:pt>
    <dgm:pt modelId="{22A85311-3CD5-4CA1-B10D-0E9A9A295EAB}" type="pres">
      <dgm:prSet presAssocID="{7762F8A0-05B1-405D-A817-3A6479008E6B}" presName="spNode" presStyleCnt="0"/>
      <dgm:spPr/>
    </dgm:pt>
    <dgm:pt modelId="{7D33DC46-1ABB-4361-8CB6-7F691537AA62}" type="pres">
      <dgm:prSet presAssocID="{5B73D86D-EA37-4CBF-964B-62083AC8D869}" presName="sibTrans" presStyleLbl="sibTrans1D1" presStyleIdx="0" presStyleCnt="2"/>
      <dgm:spPr/>
    </dgm:pt>
    <dgm:pt modelId="{A9BBA78A-2A01-484B-91A6-8463C08863B8}" type="pres">
      <dgm:prSet presAssocID="{CC2F5BEA-8472-4F67-9C91-A80EA2808BAB}" presName="node" presStyleLbl="node1" presStyleIdx="1" presStyleCnt="2">
        <dgm:presLayoutVars>
          <dgm:bulletEnabled val="1"/>
        </dgm:presLayoutVars>
      </dgm:prSet>
      <dgm:spPr/>
    </dgm:pt>
    <dgm:pt modelId="{E9F2E9CF-D942-4570-BE30-59935CD925E1}" type="pres">
      <dgm:prSet presAssocID="{CC2F5BEA-8472-4F67-9C91-A80EA2808BAB}" presName="spNode" presStyleCnt="0"/>
      <dgm:spPr/>
    </dgm:pt>
    <dgm:pt modelId="{583313AF-8614-4C55-9B37-DE2BAC3665D0}" type="pres">
      <dgm:prSet presAssocID="{2B93C178-8F1B-4834-9AAB-3FC772251063}" presName="sibTrans" presStyleLbl="sibTrans1D1" presStyleIdx="1" presStyleCnt="2"/>
      <dgm:spPr/>
    </dgm:pt>
  </dgm:ptLst>
  <dgm:cxnLst>
    <dgm:cxn modelId="{341E3020-CA68-4237-9CC7-FF8E2F28DEC8}" type="presOf" srcId="{7762F8A0-05B1-405D-A817-3A6479008E6B}" destId="{8D501333-EAC0-416B-9B6E-8B62039ACCC2}" srcOrd="0" destOrd="0" presId="urn:microsoft.com/office/officeart/2005/8/layout/cycle5"/>
    <dgm:cxn modelId="{BA7E7B65-01CF-4481-817D-25A749786D69}" type="presOf" srcId="{4673446A-0497-4BCB-B05F-69A78481D4C2}" destId="{174B1A27-9465-4A8A-9439-3C7661F5FA9B}" srcOrd="0" destOrd="0" presId="urn:microsoft.com/office/officeart/2005/8/layout/cycle5"/>
    <dgm:cxn modelId="{F008FF6A-5C28-4339-AD59-AE8126CD0AE4}" type="presOf" srcId="{CC2F5BEA-8472-4F67-9C91-A80EA2808BAB}" destId="{A9BBA78A-2A01-484B-91A6-8463C08863B8}" srcOrd="0" destOrd="0" presId="urn:microsoft.com/office/officeart/2005/8/layout/cycle5"/>
    <dgm:cxn modelId="{DD4CA5B0-2E2A-4320-9130-20E9A4E5CDF9}" srcId="{4673446A-0497-4BCB-B05F-69A78481D4C2}" destId="{CC2F5BEA-8472-4F67-9C91-A80EA2808BAB}" srcOrd="1" destOrd="0" parTransId="{D23569E8-BC5F-46A8-A42B-3505B1F0816A}" sibTransId="{2B93C178-8F1B-4834-9AAB-3FC772251063}"/>
    <dgm:cxn modelId="{47C3C0C4-195D-42E2-BDE3-1F75CF223E37}" srcId="{4673446A-0497-4BCB-B05F-69A78481D4C2}" destId="{7762F8A0-05B1-405D-A817-3A6479008E6B}" srcOrd="0" destOrd="0" parTransId="{4E73792A-3F62-4DC3-84C9-425EEC13F929}" sibTransId="{5B73D86D-EA37-4CBF-964B-62083AC8D869}"/>
    <dgm:cxn modelId="{0583E5C8-5DFB-4CC8-9F72-BEE2722F789A}" type="presOf" srcId="{2B93C178-8F1B-4834-9AAB-3FC772251063}" destId="{583313AF-8614-4C55-9B37-DE2BAC3665D0}" srcOrd="0" destOrd="0" presId="urn:microsoft.com/office/officeart/2005/8/layout/cycle5"/>
    <dgm:cxn modelId="{47DADFE7-3753-4FD4-A750-4EA6C29E2ECE}" type="presOf" srcId="{5B73D86D-EA37-4CBF-964B-62083AC8D869}" destId="{7D33DC46-1ABB-4361-8CB6-7F691537AA62}" srcOrd="0" destOrd="0" presId="urn:microsoft.com/office/officeart/2005/8/layout/cycle5"/>
    <dgm:cxn modelId="{ECEC66D4-725B-4C0F-9D5D-6198BE821185}" type="presParOf" srcId="{174B1A27-9465-4A8A-9439-3C7661F5FA9B}" destId="{8D501333-EAC0-416B-9B6E-8B62039ACCC2}" srcOrd="0" destOrd="0" presId="urn:microsoft.com/office/officeart/2005/8/layout/cycle5"/>
    <dgm:cxn modelId="{11360043-5E87-4520-9B94-D2558235CE0D}" type="presParOf" srcId="{174B1A27-9465-4A8A-9439-3C7661F5FA9B}" destId="{22A85311-3CD5-4CA1-B10D-0E9A9A295EAB}" srcOrd="1" destOrd="0" presId="urn:microsoft.com/office/officeart/2005/8/layout/cycle5"/>
    <dgm:cxn modelId="{5F7F431A-6F11-4DB6-9AEC-814A1B748DD4}" type="presParOf" srcId="{174B1A27-9465-4A8A-9439-3C7661F5FA9B}" destId="{7D33DC46-1ABB-4361-8CB6-7F691537AA62}" srcOrd="2" destOrd="0" presId="urn:microsoft.com/office/officeart/2005/8/layout/cycle5"/>
    <dgm:cxn modelId="{BA699713-591E-4B96-A22A-F2C6C3C3CAB6}" type="presParOf" srcId="{174B1A27-9465-4A8A-9439-3C7661F5FA9B}" destId="{A9BBA78A-2A01-484B-91A6-8463C08863B8}" srcOrd="3" destOrd="0" presId="urn:microsoft.com/office/officeart/2005/8/layout/cycle5"/>
    <dgm:cxn modelId="{1ECB218F-34BB-4AAE-9C6D-04201658FFC9}" type="presParOf" srcId="{174B1A27-9465-4A8A-9439-3C7661F5FA9B}" destId="{E9F2E9CF-D942-4570-BE30-59935CD925E1}" srcOrd="4" destOrd="0" presId="urn:microsoft.com/office/officeart/2005/8/layout/cycle5"/>
    <dgm:cxn modelId="{884F2FC1-9991-4AB2-953C-4C0E4D227ABE}" type="presParOf" srcId="{174B1A27-9465-4A8A-9439-3C7661F5FA9B}" destId="{583313AF-8614-4C55-9B37-DE2BAC3665D0}"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01333-EAC0-416B-9B6E-8B62039ACCC2}">
      <dsp:nvSpPr>
        <dsp:cNvPr id="0" name=""/>
        <dsp:cNvSpPr/>
      </dsp:nvSpPr>
      <dsp:spPr>
        <a:xfrm>
          <a:off x="182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change it without tests</a:t>
          </a:r>
        </a:p>
      </dsp:txBody>
      <dsp:txXfrm>
        <a:off x="124358" y="1576845"/>
        <a:ext cx="3616533" cy="2264975"/>
      </dsp:txXfrm>
    </dsp:sp>
    <dsp:sp modelId="{7D33DC46-1ABB-4361-8CB6-7F691537AA62}">
      <dsp:nvSpPr>
        <dsp:cNvPr id="0" name=""/>
        <dsp:cNvSpPr/>
      </dsp:nvSpPr>
      <dsp:spPr>
        <a:xfrm>
          <a:off x="1932625" y="577958"/>
          <a:ext cx="4262749" cy="4262749"/>
        </a:xfrm>
        <a:custGeom>
          <a:avLst/>
          <a:gdLst/>
          <a:ahLst/>
          <a:cxnLst/>
          <a:rect l="0" t="0" r="0" b="0"/>
          <a:pathLst>
            <a:path>
              <a:moveTo>
                <a:pt x="896646" y="394076"/>
              </a:moveTo>
              <a:arcTo wR="2131374" hR="2131374" stAng="140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A9BBA78A-2A01-484B-91A6-8463C08863B8}">
      <dsp:nvSpPr>
        <dsp:cNvPr id="0" name=""/>
        <dsp:cNvSpPr/>
      </dsp:nvSpPr>
      <dsp:spPr>
        <a:xfrm>
          <a:off x="426457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test it without changing it</a:t>
          </a:r>
        </a:p>
      </dsp:txBody>
      <dsp:txXfrm>
        <a:off x="4387108" y="1576845"/>
        <a:ext cx="3616533" cy="2264975"/>
      </dsp:txXfrm>
    </dsp:sp>
    <dsp:sp modelId="{583313AF-8614-4C55-9B37-DE2BAC3665D0}">
      <dsp:nvSpPr>
        <dsp:cNvPr id="0" name=""/>
        <dsp:cNvSpPr/>
      </dsp:nvSpPr>
      <dsp:spPr>
        <a:xfrm>
          <a:off x="1932625" y="577958"/>
          <a:ext cx="4262749" cy="4262749"/>
        </a:xfrm>
        <a:custGeom>
          <a:avLst/>
          <a:gdLst/>
          <a:ahLst/>
          <a:cxnLst/>
          <a:rect l="0" t="0" r="0" b="0"/>
          <a:pathLst>
            <a:path>
              <a:moveTo>
                <a:pt x="3366103" y="3868673"/>
              </a:moveTo>
              <a:arcTo wR="2131374" hR="2131374" stAng="32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415790"/>
            <a:ext cx="5486400" cy="4183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 name="Google Shape;55;p1: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54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985957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endParaRPr lang="en-US" sz="1200" dirty="0">
              <a:latin typeface="Proxima Nova" panose="020B0604020202020204" charset="0"/>
            </a:endParaRPr>
          </a:p>
        </p:txBody>
      </p:sp>
    </p:spTree>
    <p:extLst>
      <p:ext uri="{BB962C8B-B14F-4D97-AF65-F5344CB8AC3E}">
        <p14:creationId xmlns:p14="http://schemas.microsoft.com/office/powerpoint/2010/main" val="3554091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21679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317795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250190" marR="548640" indent="0" algn="l" rtl="0">
              <a:spcBef>
                <a:spcPts val="1800"/>
              </a:spcBef>
              <a:spcAft>
                <a:spcPts val="1800"/>
              </a:spcAft>
              <a:buNone/>
            </a:pPr>
            <a:endParaRPr lang="en-US" sz="1200" i="0" dirty="0">
              <a:latin typeface="Proxima Nova" panose="020B0604020202020204" charset="0"/>
            </a:endParaRPr>
          </a:p>
        </p:txBody>
      </p:sp>
    </p:spTree>
    <p:extLst>
      <p:ext uri="{BB962C8B-B14F-4D97-AF65-F5344CB8AC3E}">
        <p14:creationId xmlns:p14="http://schemas.microsoft.com/office/powerpoint/2010/main" val="313570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90100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820425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506510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p:txBody>
      </p:sp>
    </p:spTree>
    <p:extLst>
      <p:ext uri="{BB962C8B-B14F-4D97-AF65-F5344CB8AC3E}">
        <p14:creationId xmlns:p14="http://schemas.microsoft.com/office/powerpoint/2010/main" val="2974592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43390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80892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192024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cs typeface="Times New Roman" panose="02020603050405020304" pitchFamily="18" charset="0"/>
            </a:endParaRPr>
          </a:p>
        </p:txBody>
      </p:sp>
    </p:spTree>
    <p:extLst>
      <p:ext uri="{BB962C8B-B14F-4D97-AF65-F5344CB8AC3E}">
        <p14:creationId xmlns:p14="http://schemas.microsoft.com/office/powerpoint/2010/main" val="3562826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4060259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7337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474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250455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239043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773740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45706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92469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lvl="0" indent="0">
              <a:buNone/>
            </a:pPr>
            <a:endParaRPr lang="en-US" sz="1200" i="0" dirty="0">
              <a:latin typeface="Proxima Nova" panose="020B0604020202020204" charset="0"/>
            </a:endParaRPr>
          </a:p>
        </p:txBody>
      </p:sp>
    </p:spTree>
    <p:extLst>
      <p:ext uri="{BB962C8B-B14F-4D97-AF65-F5344CB8AC3E}">
        <p14:creationId xmlns:p14="http://schemas.microsoft.com/office/powerpoint/2010/main" val="1514271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rtl="0">
              <a:spcBef>
                <a:spcPts val="0"/>
              </a:spcBef>
              <a:spcAft>
                <a:spcPts val="0"/>
              </a:spcAft>
              <a:buNone/>
            </a:pPr>
            <a:endParaRPr lang="en-US" sz="1200" b="0" i="0" u="none" dirty="0">
              <a:solidFill>
                <a:srgbClr val="000000"/>
              </a:solidFill>
              <a:effectLst/>
              <a:latin typeface="Proxima Nova" panose="020B0604020202020204" charset="0"/>
            </a:endParaRPr>
          </a:p>
        </p:txBody>
      </p:sp>
    </p:spTree>
    <p:extLst>
      <p:ext uri="{BB962C8B-B14F-4D97-AF65-F5344CB8AC3E}">
        <p14:creationId xmlns:p14="http://schemas.microsoft.com/office/powerpoint/2010/main" val="3279328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latin typeface="Proxima Nova" panose="020B0604020202020204" charset="0"/>
            </a:endParaRPr>
          </a:p>
        </p:txBody>
      </p:sp>
    </p:spTree>
    <p:extLst>
      <p:ext uri="{BB962C8B-B14F-4D97-AF65-F5344CB8AC3E}">
        <p14:creationId xmlns:p14="http://schemas.microsoft.com/office/powerpoint/2010/main" val="2726476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latin typeface="Proxima Nova" panose="020B0604020202020204" charset="0"/>
            </a:endParaRPr>
          </a:p>
        </p:txBody>
      </p:sp>
    </p:spTree>
    <p:extLst>
      <p:ext uri="{BB962C8B-B14F-4D97-AF65-F5344CB8AC3E}">
        <p14:creationId xmlns:p14="http://schemas.microsoft.com/office/powerpoint/2010/main" val="2256310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latin typeface="Proxima Nova" panose="020B0604020202020204" charset="0"/>
            </a:endParaRPr>
          </a:p>
        </p:txBody>
      </p:sp>
    </p:spTree>
    <p:extLst>
      <p:ext uri="{BB962C8B-B14F-4D97-AF65-F5344CB8AC3E}">
        <p14:creationId xmlns:p14="http://schemas.microsoft.com/office/powerpoint/2010/main" val="129674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66464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dirty="0">
              <a:solidFill>
                <a:srgbClr val="404040"/>
              </a:solidFill>
              <a:effectLst/>
              <a:latin typeface="Proxima Nova" panose="020B0604020202020204" charset="0"/>
            </a:endParaRPr>
          </a:p>
        </p:txBody>
      </p:sp>
    </p:spTree>
    <p:extLst>
      <p:ext uri="{BB962C8B-B14F-4D97-AF65-F5344CB8AC3E}">
        <p14:creationId xmlns:p14="http://schemas.microsoft.com/office/powerpoint/2010/main" val="130868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endParaRPr lang="en-US" sz="1200" dirty="0">
              <a:latin typeface="Proxima Nova" panose="020B0604020202020204" charset="0"/>
            </a:endParaRPr>
          </a:p>
        </p:txBody>
      </p:sp>
    </p:spTree>
    <p:extLst>
      <p:ext uri="{BB962C8B-B14F-4D97-AF65-F5344CB8AC3E}">
        <p14:creationId xmlns:p14="http://schemas.microsoft.com/office/powerpoint/2010/main" val="65340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endParaRPr lang="en-US" sz="1200" dirty="0">
              <a:latin typeface="Proxima Nova" panose="020B0604020202020204" charset="0"/>
            </a:endParaRPr>
          </a:p>
        </p:txBody>
      </p:sp>
    </p:spTree>
    <p:extLst>
      <p:ext uri="{BB962C8B-B14F-4D97-AF65-F5344CB8AC3E}">
        <p14:creationId xmlns:p14="http://schemas.microsoft.com/office/powerpoint/2010/main" val="65632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endParaRPr lang="en-US" sz="1200" dirty="0">
              <a:latin typeface="Proxima Nova" panose="020B0604020202020204" charset="0"/>
            </a:endParaRPr>
          </a:p>
        </p:txBody>
      </p:sp>
    </p:spTree>
    <p:extLst>
      <p:ext uri="{BB962C8B-B14F-4D97-AF65-F5344CB8AC3E}">
        <p14:creationId xmlns:p14="http://schemas.microsoft.com/office/powerpoint/2010/main" val="365570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endParaRPr lang="en-US" sz="1200" dirty="0">
              <a:latin typeface="Proxima Nova" panose="020B0604020202020204" charset="0"/>
            </a:endParaRPr>
          </a:p>
        </p:txBody>
      </p:sp>
    </p:spTree>
    <p:extLst>
      <p:ext uri="{BB962C8B-B14F-4D97-AF65-F5344CB8AC3E}">
        <p14:creationId xmlns:p14="http://schemas.microsoft.com/office/powerpoint/2010/main" val="212886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endParaRPr lang="en-US" sz="1200" dirty="0">
              <a:latin typeface="Proxima Nova" panose="020B0604020202020204" charset="0"/>
            </a:endParaRPr>
          </a:p>
        </p:txBody>
      </p:sp>
    </p:spTree>
    <p:extLst>
      <p:ext uri="{BB962C8B-B14F-4D97-AF65-F5344CB8AC3E}">
        <p14:creationId xmlns:p14="http://schemas.microsoft.com/office/powerpoint/2010/main" val="2942263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 name="Google Shape;12;p10"/>
          <p:cNvSpPr txBox="1">
            <a:spLocks noGrp="1"/>
          </p:cNvSpPr>
          <p:nvPr>
            <p:ph type="ctrTitle"/>
          </p:nvPr>
        </p:nvSpPr>
        <p:spPr>
          <a:xfrm>
            <a:off x="1524000" y="406400"/>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Proxima Nova"/>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2953645"/>
            <a:ext cx="9144000" cy="14521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6096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4008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0"/>
          <p:cNvSpPr txBox="1">
            <a:spLocks noGrp="1"/>
          </p:cNvSpPr>
          <p:nvPr>
            <p:ph type="title"/>
          </p:nvPr>
        </p:nvSpPr>
        <p:spPr>
          <a:xfrm>
            <a:off x="609599" y="609600"/>
            <a:ext cx="10972799" cy="1081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0"/>
          <p:cNvSpPr txBox="1">
            <a:spLocks noGrp="1"/>
          </p:cNvSpPr>
          <p:nvPr>
            <p:ph type="body" idx="1"/>
          </p:nvPr>
        </p:nvSpPr>
        <p:spPr>
          <a:xfrm>
            <a:off x="6096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0"/>
          <p:cNvSpPr txBox="1">
            <a:spLocks noGrp="1"/>
          </p:cNvSpPr>
          <p:nvPr>
            <p:ph type="body" idx="2"/>
          </p:nvPr>
        </p:nvSpPr>
        <p:spPr>
          <a:xfrm>
            <a:off x="609600" y="2505075"/>
            <a:ext cx="5183188"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0"/>
          <p:cNvSpPr txBox="1">
            <a:spLocks noGrp="1"/>
          </p:cNvSpPr>
          <p:nvPr>
            <p:ph type="body" idx="3"/>
          </p:nvPr>
        </p:nvSpPr>
        <p:spPr>
          <a:xfrm>
            <a:off x="6399212" y="1681163"/>
            <a:ext cx="518318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0"/>
          <p:cNvSpPr txBox="1">
            <a:spLocks noGrp="1"/>
          </p:cNvSpPr>
          <p:nvPr>
            <p:ph type="body" idx="4"/>
          </p:nvPr>
        </p:nvSpPr>
        <p:spPr>
          <a:xfrm>
            <a:off x="6399212" y="2505075"/>
            <a:ext cx="5183186"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a:spLocks noGrp="1"/>
          </p:cNvSpPr>
          <p:nvPr>
            <p:ph type="pic" idx="2"/>
          </p:nvPr>
        </p:nvSpPr>
        <p:spPr>
          <a:xfrm>
            <a:off x="5183188" y="609601"/>
            <a:ext cx="6399212" cy="5334000"/>
          </a:xfrm>
          <a:prstGeom prst="rect">
            <a:avLst/>
          </a:prstGeom>
          <a:noFill/>
          <a:ln>
            <a:noFill/>
          </a:ln>
        </p:spPr>
      </p:sp>
      <p:sp>
        <p:nvSpPr>
          <p:cNvPr id="52" name="Google Shape;52;p22"/>
          <p:cNvSpPr txBox="1">
            <a:spLocks noGrp="1"/>
          </p:cNvSpPr>
          <p:nvPr>
            <p:ph type="body" idx="1"/>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1"/>
          <p:cNvSpPr txBox="1">
            <a:spLocks noGrp="1"/>
          </p:cNvSpPr>
          <p:nvPr>
            <p:ph type="body" idx="1"/>
          </p:nvPr>
        </p:nvSpPr>
        <p:spPr>
          <a:xfrm>
            <a:off x="5183188" y="609600"/>
            <a:ext cx="6399212" cy="5333999"/>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7" name="Google Shape;17;p11"/>
          <p:cNvSpPr txBox="1">
            <a:spLocks noGrp="1"/>
          </p:cNvSpPr>
          <p:nvPr>
            <p:ph type="body" idx="2"/>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Background Grey">
  <p:cSld name="Image Background Grey">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Red">
  <p:cSld name="Image Background Red">
    <p:bg>
      <p:bgPr>
        <a:solidFill>
          <a:schemeClr val="accent1"/>
        </a:solidFill>
        <a:effectLst/>
      </p:bgPr>
    </p:bg>
    <p:spTree>
      <p:nvGrpSpPr>
        <p:cNvPr id="1" name="Shape 19"/>
        <p:cNvGrpSpPr/>
        <p:nvPr/>
      </p:nvGrpSpPr>
      <p:grpSpPr>
        <a:xfrm>
          <a:off x="0" y="0"/>
          <a:ext cx="0" cy="0"/>
          <a:chOff x="0" y="0"/>
          <a:chExt cx="0" cy="0"/>
        </a:xfrm>
      </p:grpSpPr>
      <p:sp>
        <p:nvSpPr>
          <p:cNvPr id="20" name="Google Shape;20;p13"/>
          <p:cNvSpPr/>
          <p:nvPr/>
        </p:nvSpPr>
        <p:spPr>
          <a:xfrm>
            <a:off x="9179292" y="4894446"/>
            <a:ext cx="3012708" cy="196355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1" name="Google Shape;21;p13"/>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Green">
  <p:cSld name="Image Background Green">
    <p:bg>
      <p:bgPr>
        <a:solidFill>
          <a:schemeClr val="accent2"/>
        </a:solidFill>
        <a:effectLst/>
      </p:bgPr>
    </p:bg>
    <p:spTree>
      <p:nvGrpSpPr>
        <p:cNvPr id="1" name="Shape 22"/>
        <p:cNvGrpSpPr/>
        <p:nvPr/>
      </p:nvGrpSpPr>
      <p:grpSpPr>
        <a:xfrm>
          <a:off x="0" y="0"/>
          <a:ext cx="0" cy="0"/>
          <a:chOff x="0" y="0"/>
          <a:chExt cx="0" cy="0"/>
        </a:xfrm>
      </p:grpSpPr>
      <p:sp>
        <p:nvSpPr>
          <p:cNvPr id="23" name="Google Shape;23;p14"/>
          <p:cNvSpPr/>
          <p:nvPr/>
        </p:nvSpPr>
        <p:spPr>
          <a:xfrm>
            <a:off x="9179292" y="4894446"/>
            <a:ext cx="3012708" cy="196355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4" name="Google Shape;24;p14"/>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Black">
  <p:cSld name="Image Background Black">
    <p:bg>
      <p:bgPr>
        <a:solidFill>
          <a:schemeClr val="dk2"/>
        </a:solidFill>
        <a:effectLst/>
      </p:bgPr>
    </p:bg>
    <p:spTree>
      <p:nvGrpSpPr>
        <p:cNvPr id="1" name="Shape 25"/>
        <p:cNvGrpSpPr/>
        <p:nvPr/>
      </p:nvGrpSpPr>
      <p:grpSpPr>
        <a:xfrm>
          <a:off x="0" y="0"/>
          <a:ext cx="0" cy="0"/>
          <a:chOff x="0" y="0"/>
          <a:chExt cx="0" cy="0"/>
        </a:xfrm>
      </p:grpSpPr>
      <p:sp>
        <p:nvSpPr>
          <p:cNvPr id="26" name="Google Shape;26;p15"/>
          <p:cNvSpPr/>
          <p:nvPr/>
        </p:nvSpPr>
        <p:spPr>
          <a:xfrm>
            <a:off x="9179292" y="4894446"/>
            <a:ext cx="3012708" cy="196355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7" name="Google Shape;27;p15"/>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Background Blue">
  <p:cSld name="Image Background Blue">
    <p:bg>
      <p:bgPr>
        <a:solidFill>
          <a:schemeClr val="accent3"/>
        </a:solidFill>
        <a:effectLst/>
      </p:bgPr>
    </p:bg>
    <p:spTree>
      <p:nvGrpSpPr>
        <p:cNvPr id="1" name="Shape 28"/>
        <p:cNvGrpSpPr/>
        <p:nvPr/>
      </p:nvGrpSpPr>
      <p:grpSpPr>
        <a:xfrm>
          <a:off x="0" y="0"/>
          <a:ext cx="0" cy="0"/>
          <a:chOff x="0" y="0"/>
          <a:chExt cx="0" cy="0"/>
        </a:xfrm>
      </p:grpSpPr>
      <p:sp>
        <p:nvSpPr>
          <p:cNvPr id="29" name="Google Shape;29;p16"/>
          <p:cNvSpPr/>
          <p:nvPr/>
        </p:nvSpPr>
        <p:spPr>
          <a:xfrm>
            <a:off x="9179292" y="4894446"/>
            <a:ext cx="3012708" cy="196355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30" name="Google Shape;30;p16"/>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609600" y="1709738"/>
            <a:ext cx="109728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roxima Nov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609600" y="4589463"/>
            <a:ext cx="10972800" cy="13541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C8C8B"/>
                </a:solidFill>
              </a:defRPr>
            </a:lvl1pPr>
            <a:lvl2pPr marL="914400" lvl="1" indent="-228600" algn="l">
              <a:lnSpc>
                <a:spcPct val="90000"/>
              </a:lnSpc>
              <a:spcBef>
                <a:spcPts val="500"/>
              </a:spcBef>
              <a:spcAft>
                <a:spcPts val="0"/>
              </a:spcAft>
              <a:buSzPts val="2000"/>
              <a:buNone/>
              <a:defRPr sz="2000">
                <a:solidFill>
                  <a:srgbClr val="8C8C8B"/>
                </a:solidFill>
              </a:defRPr>
            </a:lvl2pPr>
            <a:lvl3pPr marL="1371600" lvl="2" indent="-228600" algn="l">
              <a:lnSpc>
                <a:spcPct val="90000"/>
              </a:lnSpc>
              <a:spcBef>
                <a:spcPts val="500"/>
              </a:spcBef>
              <a:spcAft>
                <a:spcPts val="0"/>
              </a:spcAft>
              <a:buSzPts val="1800"/>
              <a:buNone/>
              <a:defRPr sz="1800">
                <a:solidFill>
                  <a:srgbClr val="8C8C8B"/>
                </a:solidFill>
              </a:defRPr>
            </a:lvl3pPr>
            <a:lvl4pPr marL="1828800" lvl="3" indent="-228600" algn="l">
              <a:lnSpc>
                <a:spcPct val="90000"/>
              </a:lnSpc>
              <a:spcBef>
                <a:spcPts val="500"/>
              </a:spcBef>
              <a:spcAft>
                <a:spcPts val="0"/>
              </a:spcAft>
              <a:buSzPts val="1600"/>
              <a:buNone/>
              <a:defRPr sz="1600">
                <a:solidFill>
                  <a:srgbClr val="8C8C8B"/>
                </a:solidFill>
              </a:defRPr>
            </a:lvl4pPr>
            <a:lvl5pPr marL="2286000" lvl="4" indent="-228600" algn="l">
              <a:lnSpc>
                <a:spcPct val="90000"/>
              </a:lnSpc>
              <a:spcBef>
                <a:spcPts val="500"/>
              </a:spcBef>
              <a:spcAft>
                <a:spcPts val="0"/>
              </a:spcAft>
              <a:buSzPts val="1600"/>
              <a:buNone/>
              <a:defRPr sz="1600">
                <a:solidFill>
                  <a:srgbClr val="8C8C8B"/>
                </a:solidFill>
              </a:defRPr>
            </a:lvl5pPr>
            <a:lvl6pPr marL="2743200" lvl="5" indent="-228600" algn="l">
              <a:lnSpc>
                <a:spcPct val="90000"/>
              </a:lnSpc>
              <a:spcBef>
                <a:spcPts val="500"/>
              </a:spcBef>
              <a:spcAft>
                <a:spcPts val="0"/>
              </a:spcAft>
              <a:buClr>
                <a:srgbClr val="8C8C8B"/>
              </a:buClr>
              <a:buSzPts val="1600"/>
              <a:buNone/>
              <a:defRPr sz="1600">
                <a:solidFill>
                  <a:srgbClr val="8C8C8B"/>
                </a:solidFill>
              </a:defRPr>
            </a:lvl6pPr>
            <a:lvl7pPr marL="3200400" lvl="6" indent="-228600" algn="l">
              <a:lnSpc>
                <a:spcPct val="90000"/>
              </a:lnSpc>
              <a:spcBef>
                <a:spcPts val="500"/>
              </a:spcBef>
              <a:spcAft>
                <a:spcPts val="0"/>
              </a:spcAft>
              <a:buClr>
                <a:srgbClr val="8C8C8B"/>
              </a:buClr>
              <a:buSzPts val="1600"/>
              <a:buNone/>
              <a:defRPr sz="1600">
                <a:solidFill>
                  <a:srgbClr val="8C8C8B"/>
                </a:solidFill>
              </a:defRPr>
            </a:lvl7pPr>
            <a:lvl8pPr marL="3657600" lvl="7" indent="-228600" algn="l">
              <a:lnSpc>
                <a:spcPct val="90000"/>
              </a:lnSpc>
              <a:spcBef>
                <a:spcPts val="500"/>
              </a:spcBef>
              <a:spcAft>
                <a:spcPts val="0"/>
              </a:spcAft>
              <a:buClr>
                <a:srgbClr val="8C8C8B"/>
              </a:buClr>
              <a:buSzPts val="1600"/>
              <a:buNone/>
              <a:defRPr sz="1600">
                <a:solidFill>
                  <a:srgbClr val="8C8C8B"/>
                </a:solidFill>
              </a:defRPr>
            </a:lvl8pPr>
            <a:lvl9pPr marL="4114800" lvl="8" indent="-228600" algn="l">
              <a:lnSpc>
                <a:spcPct val="90000"/>
              </a:lnSpc>
              <a:spcBef>
                <a:spcPts val="500"/>
              </a:spcBef>
              <a:spcAft>
                <a:spcPts val="0"/>
              </a:spcAft>
              <a:buClr>
                <a:srgbClr val="8C8C8B"/>
              </a:buClr>
              <a:buSzPts val="1600"/>
              <a:buNone/>
              <a:defRPr sz="1600">
                <a:solidFill>
                  <a:srgbClr val="8C8C8B"/>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Proxima Nova"/>
              <a:buNone/>
              <a:defRPr sz="4000" b="0" i="0" u="none" strike="noStrike" cap="none">
                <a:solidFill>
                  <a:schemeClr val="dk1"/>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9"/>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L="914400" marR="0" lvl="1" indent="-355600" algn="l" rtl="0">
              <a:lnSpc>
                <a:spcPct val="90000"/>
              </a:lnSpc>
              <a:spcBef>
                <a:spcPts val="500"/>
              </a:spcBef>
              <a:spcAft>
                <a:spcPts val="0"/>
              </a:spcAft>
              <a:buClr>
                <a:schemeClr val="accent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L="1371600" marR="0" lvl="2"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L="2286000" marR="0" lvl="4" indent="-317500" algn="l" rtl="0">
              <a:lnSpc>
                <a:spcPct val="90000"/>
              </a:lnSpc>
              <a:spcBef>
                <a:spcPts val="500"/>
              </a:spcBef>
              <a:spcAft>
                <a:spcPts val="0"/>
              </a:spcAft>
              <a:buClr>
                <a:schemeClr val="accent1"/>
              </a:buClr>
              <a:buSzPts val="1400"/>
              <a:buFont typeface="Arial"/>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 name="TextBox 1">
            <a:extLst>
              <a:ext uri="{FF2B5EF4-FFF2-40B4-BE49-F238E27FC236}">
                <a16:creationId xmlns:a16="http://schemas.microsoft.com/office/drawing/2014/main" id="{BF179617-C6CD-20BA-F2AA-384023B0F04D}"/>
              </a:ext>
            </a:extLst>
          </p:cNvPr>
          <p:cNvSpPr txBox="1"/>
          <p:nvPr userDrawn="1"/>
        </p:nvSpPr>
        <p:spPr>
          <a:xfrm>
            <a:off x="8847746" y="6109691"/>
            <a:ext cx="2734654" cy="477054"/>
          </a:xfrm>
          <a:prstGeom prst="rect">
            <a:avLst/>
          </a:prstGeom>
          <a:noFill/>
        </p:spPr>
        <p:txBody>
          <a:bodyPr wrap="square" rtlCol="0">
            <a:spAutoFit/>
          </a:bodyPr>
          <a:lstStyle/>
          <a:p>
            <a:r>
              <a:rPr lang="en-US" sz="2500" dirty="0">
                <a:latin typeface="Proxima Nova" panose="020B0604020202020204" charset="0"/>
              </a:rPr>
              <a:t>@DigDeepRoots</a:t>
            </a:r>
          </a:p>
        </p:txBody>
      </p:sp>
      <p:pic>
        <p:nvPicPr>
          <p:cNvPr id="4" name="Picture 3" descr="A picture containing tableware&#10;&#10;Description automatically generated">
            <a:extLst>
              <a:ext uri="{FF2B5EF4-FFF2-40B4-BE49-F238E27FC236}">
                <a16:creationId xmlns:a16="http://schemas.microsoft.com/office/drawing/2014/main" id="{4A307BA6-5082-8101-FBF7-1F66E8B3704E}"/>
              </a:ext>
            </a:extLst>
          </p:cNvPr>
          <p:cNvPicPr>
            <a:picLocks noChangeAspect="1"/>
          </p:cNvPicPr>
          <p:nvPr userDrawn="1"/>
        </p:nvPicPr>
        <p:blipFill>
          <a:blip r:embed="rId15"/>
          <a:stretch>
            <a:fillRect/>
          </a:stretch>
        </p:blipFill>
        <p:spPr>
          <a:xfrm>
            <a:off x="11280448" y="5986954"/>
            <a:ext cx="788350" cy="788350"/>
          </a:xfrm>
          <a:prstGeom prst="rect">
            <a:avLst/>
          </a:prstGeom>
        </p:spPr>
      </p:pic>
      <p:sp>
        <p:nvSpPr>
          <p:cNvPr id="5" name="TextBox 4">
            <a:extLst>
              <a:ext uri="{FF2B5EF4-FFF2-40B4-BE49-F238E27FC236}">
                <a16:creationId xmlns:a16="http://schemas.microsoft.com/office/drawing/2014/main" id="{0CC42A05-82C4-18E0-B819-6C2C18486B7A}"/>
              </a:ext>
            </a:extLst>
          </p:cNvPr>
          <p:cNvSpPr txBox="1"/>
          <p:nvPr userDrawn="1"/>
        </p:nvSpPr>
        <p:spPr>
          <a:xfrm>
            <a:off x="9189578" y="6467527"/>
            <a:ext cx="2170632" cy="307777"/>
          </a:xfrm>
          <a:prstGeom prst="rect">
            <a:avLst/>
          </a:prstGeom>
          <a:noFill/>
        </p:spPr>
        <p:txBody>
          <a:bodyPr wrap="square" rtlCol="0">
            <a:spAutoFit/>
          </a:bodyPr>
          <a:lstStyle/>
          <a:p>
            <a:r>
              <a:rPr lang="en-US" b="1" dirty="0">
                <a:latin typeface="Proxima Nova" panose="020B0604020202020204" charset="0"/>
              </a:rPr>
              <a:t>Refactoring with Depth</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1524000" y="234384"/>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Proxima Nova"/>
              <a:buNone/>
            </a:pPr>
            <a:r>
              <a:rPr lang="en-US" dirty="0"/>
              <a:t>Using Empathy to Make Tests Easy and Code Safe</a:t>
            </a:r>
            <a:endParaRPr dirty="0"/>
          </a:p>
        </p:txBody>
      </p:sp>
      <p:sp>
        <p:nvSpPr>
          <p:cNvPr id="58" name="Google Shape;58;p1"/>
          <p:cNvSpPr txBox="1">
            <a:spLocks noGrp="1"/>
          </p:cNvSpPr>
          <p:nvPr>
            <p:ph type="subTitle" idx="1"/>
          </p:nvPr>
        </p:nvSpPr>
        <p:spPr>
          <a:xfrm>
            <a:off x="1524000" y="2643839"/>
            <a:ext cx="9144000" cy="1452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US" sz="3000" dirty="0"/>
              <a:t>Marian Hartman, PhD</a:t>
            </a:r>
            <a:br>
              <a:rPr lang="en-US" sz="3000" dirty="0"/>
            </a:br>
            <a:endParaRPr lang="en-US" sz="3000" dirty="0"/>
          </a:p>
          <a:p>
            <a:pPr marL="0" lvl="0" indent="0" algn="ctr" rtl="0">
              <a:lnSpc>
                <a:spcPct val="90000"/>
              </a:lnSpc>
              <a:spcBef>
                <a:spcPts val="0"/>
              </a:spcBef>
              <a:spcAft>
                <a:spcPts val="0"/>
              </a:spcAft>
              <a:buSzPts val="2400"/>
              <a:buNone/>
            </a:pPr>
            <a:r>
              <a:rPr lang="en-US" sz="2500" dirty="0"/>
              <a:t>@DigDeepRoots</a:t>
            </a:r>
            <a:endParaRPr sz="2500" dirty="0"/>
          </a:p>
        </p:txBody>
      </p:sp>
      <p:pic>
        <p:nvPicPr>
          <p:cNvPr id="7" name="Picture 6" descr="Logo&#10;&#10;Description automatically generated">
            <a:extLst>
              <a:ext uri="{FF2B5EF4-FFF2-40B4-BE49-F238E27FC236}">
                <a16:creationId xmlns:a16="http://schemas.microsoft.com/office/drawing/2014/main" id="{472B414A-9A79-83D7-209E-229763148EE6}"/>
              </a:ext>
            </a:extLst>
          </p:cNvPr>
          <p:cNvPicPr>
            <a:picLocks noChangeAspect="1"/>
          </p:cNvPicPr>
          <p:nvPr/>
        </p:nvPicPr>
        <p:blipFill>
          <a:blip r:embed="rId3"/>
          <a:stretch>
            <a:fillRect/>
          </a:stretch>
        </p:blipFill>
        <p:spPr>
          <a:xfrm>
            <a:off x="4369860" y="4095939"/>
            <a:ext cx="3452279" cy="3452279"/>
          </a:xfrm>
          <a:prstGeom prst="rect">
            <a:avLst/>
          </a:prstGeom>
        </p:spPr>
      </p:pic>
    </p:spTree>
    <p:extLst>
      <p:ext uri="{BB962C8B-B14F-4D97-AF65-F5344CB8AC3E}">
        <p14:creationId xmlns:p14="http://schemas.microsoft.com/office/powerpoint/2010/main" val="386593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DF Editor Download | Foxit Software">
            <a:extLst>
              <a:ext uri="{FF2B5EF4-FFF2-40B4-BE49-F238E27FC236}">
                <a16:creationId xmlns:a16="http://schemas.microsoft.com/office/drawing/2014/main" id="{DC1AEDFA-DC4F-AB36-7F9D-155118B1C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385" y="1181432"/>
            <a:ext cx="3303229" cy="3303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rawing of a cat&#10;&#10;Description automatically generated with low confidence">
            <a:extLst>
              <a:ext uri="{FF2B5EF4-FFF2-40B4-BE49-F238E27FC236}">
                <a16:creationId xmlns:a16="http://schemas.microsoft.com/office/drawing/2014/main" id="{06D272AB-EACC-3400-9595-6FBA8A29784E}"/>
              </a:ext>
            </a:extLst>
          </p:cNvPr>
          <p:cNvPicPr>
            <a:picLocks noChangeAspect="1"/>
          </p:cNvPicPr>
          <p:nvPr/>
        </p:nvPicPr>
        <p:blipFill>
          <a:blip r:embed="rId4"/>
          <a:stretch>
            <a:fillRect/>
          </a:stretch>
        </p:blipFill>
        <p:spPr>
          <a:xfrm>
            <a:off x="3802187" y="4566286"/>
            <a:ext cx="1872532" cy="1872532"/>
          </a:xfrm>
          <a:prstGeom prst="rect">
            <a:avLst/>
          </a:prstGeom>
        </p:spPr>
      </p:pic>
      <p:pic>
        <p:nvPicPr>
          <p:cNvPr id="14" name="Picture 13" descr="A drawing of a cat&#10;&#10;Description automatically generated with low confidence">
            <a:extLst>
              <a:ext uri="{FF2B5EF4-FFF2-40B4-BE49-F238E27FC236}">
                <a16:creationId xmlns:a16="http://schemas.microsoft.com/office/drawing/2014/main" id="{4E901542-3FF6-A8F3-5A34-54611AA86783}"/>
              </a:ext>
            </a:extLst>
          </p:cNvPr>
          <p:cNvPicPr>
            <a:picLocks noChangeAspect="1"/>
          </p:cNvPicPr>
          <p:nvPr/>
        </p:nvPicPr>
        <p:blipFill>
          <a:blip r:embed="rId4"/>
          <a:stretch>
            <a:fillRect/>
          </a:stretch>
        </p:blipFill>
        <p:spPr>
          <a:xfrm>
            <a:off x="747128" y="719718"/>
            <a:ext cx="1872532" cy="1872532"/>
          </a:xfrm>
          <a:prstGeom prst="rect">
            <a:avLst/>
          </a:prstGeom>
        </p:spPr>
      </p:pic>
      <p:pic>
        <p:nvPicPr>
          <p:cNvPr id="15" name="Picture 14" descr="A drawing of a cat&#10;&#10;Description automatically generated with low confidence">
            <a:extLst>
              <a:ext uri="{FF2B5EF4-FFF2-40B4-BE49-F238E27FC236}">
                <a16:creationId xmlns:a16="http://schemas.microsoft.com/office/drawing/2014/main" id="{61D06C74-8EDC-B075-0AE4-FF793A939FB5}"/>
              </a:ext>
            </a:extLst>
          </p:cNvPr>
          <p:cNvPicPr>
            <a:picLocks noChangeAspect="1"/>
          </p:cNvPicPr>
          <p:nvPr/>
        </p:nvPicPr>
        <p:blipFill>
          <a:blip r:embed="rId4"/>
          <a:stretch>
            <a:fillRect/>
          </a:stretch>
        </p:blipFill>
        <p:spPr>
          <a:xfrm>
            <a:off x="5626912" y="4146192"/>
            <a:ext cx="1872532" cy="1872532"/>
          </a:xfrm>
          <a:prstGeom prst="rect">
            <a:avLst/>
          </a:prstGeom>
        </p:spPr>
      </p:pic>
      <p:pic>
        <p:nvPicPr>
          <p:cNvPr id="16" name="Picture 15" descr="A drawing of a cat&#10;&#10;Description automatically generated with low confidence">
            <a:extLst>
              <a:ext uri="{FF2B5EF4-FFF2-40B4-BE49-F238E27FC236}">
                <a16:creationId xmlns:a16="http://schemas.microsoft.com/office/drawing/2014/main" id="{E303F9E6-A0BC-8A72-DC93-909066024D1B}"/>
              </a:ext>
            </a:extLst>
          </p:cNvPr>
          <p:cNvPicPr>
            <a:picLocks noChangeAspect="1"/>
          </p:cNvPicPr>
          <p:nvPr/>
        </p:nvPicPr>
        <p:blipFill>
          <a:blip r:embed="rId4"/>
          <a:stretch>
            <a:fillRect/>
          </a:stretch>
        </p:blipFill>
        <p:spPr>
          <a:xfrm>
            <a:off x="2643730" y="3002530"/>
            <a:ext cx="1872532" cy="1872532"/>
          </a:xfrm>
          <a:prstGeom prst="rect">
            <a:avLst/>
          </a:prstGeom>
        </p:spPr>
      </p:pic>
      <p:pic>
        <p:nvPicPr>
          <p:cNvPr id="17" name="Picture 16" descr="A drawing of a cat&#10;&#10;Description automatically generated with low confidence">
            <a:extLst>
              <a:ext uri="{FF2B5EF4-FFF2-40B4-BE49-F238E27FC236}">
                <a16:creationId xmlns:a16="http://schemas.microsoft.com/office/drawing/2014/main" id="{280CB34A-E919-807E-7F0C-635602F6B8F4}"/>
              </a:ext>
            </a:extLst>
          </p:cNvPr>
          <p:cNvPicPr>
            <a:picLocks noChangeAspect="1"/>
          </p:cNvPicPr>
          <p:nvPr/>
        </p:nvPicPr>
        <p:blipFill>
          <a:blip r:embed="rId4"/>
          <a:stretch>
            <a:fillRect/>
          </a:stretch>
        </p:blipFill>
        <p:spPr>
          <a:xfrm>
            <a:off x="7797231" y="2300414"/>
            <a:ext cx="1872532" cy="1872532"/>
          </a:xfrm>
          <a:prstGeom prst="rect">
            <a:avLst/>
          </a:prstGeom>
        </p:spPr>
      </p:pic>
      <p:pic>
        <p:nvPicPr>
          <p:cNvPr id="18" name="Picture 17" descr="A drawing of a cat&#10;&#10;Description automatically generated with low confidence">
            <a:extLst>
              <a:ext uri="{FF2B5EF4-FFF2-40B4-BE49-F238E27FC236}">
                <a16:creationId xmlns:a16="http://schemas.microsoft.com/office/drawing/2014/main" id="{C61EBA90-74D6-90D8-1750-8ADFD69A8916}"/>
              </a:ext>
            </a:extLst>
          </p:cNvPr>
          <p:cNvPicPr>
            <a:picLocks noChangeAspect="1"/>
          </p:cNvPicPr>
          <p:nvPr/>
        </p:nvPicPr>
        <p:blipFill>
          <a:blip r:embed="rId4"/>
          <a:stretch>
            <a:fillRect/>
          </a:stretch>
        </p:blipFill>
        <p:spPr>
          <a:xfrm>
            <a:off x="7673828" y="4566286"/>
            <a:ext cx="1872532" cy="1872532"/>
          </a:xfrm>
          <a:prstGeom prst="rect">
            <a:avLst/>
          </a:prstGeom>
        </p:spPr>
      </p:pic>
      <p:pic>
        <p:nvPicPr>
          <p:cNvPr id="19" name="Picture 18" descr="A drawing of a cat&#10;&#10;Description automatically generated with low confidence">
            <a:extLst>
              <a:ext uri="{FF2B5EF4-FFF2-40B4-BE49-F238E27FC236}">
                <a16:creationId xmlns:a16="http://schemas.microsoft.com/office/drawing/2014/main" id="{DEE1A522-FD4C-1255-BE2B-344DECA07D29}"/>
              </a:ext>
            </a:extLst>
          </p:cNvPr>
          <p:cNvPicPr>
            <a:picLocks noChangeAspect="1"/>
          </p:cNvPicPr>
          <p:nvPr/>
        </p:nvPicPr>
        <p:blipFill>
          <a:blip r:embed="rId4"/>
          <a:stretch>
            <a:fillRect/>
          </a:stretch>
        </p:blipFill>
        <p:spPr>
          <a:xfrm>
            <a:off x="9321073" y="719718"/>
            <a:ext cx="1872532" cy="1872532"/>
          </a:xfrm>
          <a:prstGeom prst="rect">
            <a:avLst/>
          </a:prstGeom>
        </p:spPr>
      </p:pic>
      <p:pic>
        <p:nvPicPr>
          <p:cNvPr id="20" name="Picture 19" descr="A drawing of a cat&#10;&#10;Description automatically generated with low confidence">
            <a:extLst>
              <a:ext uri="{FF2B5EF4-FFF2-40B4-BE49-F238E27FC236}">
                <a16:creationId xmlns:a16="http://schemas.microsoft.com/office/drawing/2014/main" id="{B689B904-1443-904B-5DE3-A2A56F0B991F}"/>
              </a:ext>
            </a:extLst>
          </p:cNvPr>
          <p:cNvPicPr>
            <a:picLocks noChangeAspect="1"/>
          </p:cNvPicPr>
          <p:nvPr/>
        </p:nvPicPr>
        <p:blipFill>
          <a:blip r:embed="rId4"/>
          <a:stretch>
            <a:fillRect/>
          </a:stretch>
        </p:blipFill>
        <p:spPr>
          <a:xfrm>
            <a:off x="2323799" y="1106126"/>
            <a:ext cx="1872532" cy="1872532"/>
          </a:xfrm>
          <a:prstGeom prst="rect">
            <a:avLst/>
          </a:prstGeom>
        </p:spPr>
      </p:pic>
      <p:pic>
        <p:nvPicPr>
          <p:cNvPr id="21" name="Picture 20" descr="A drawing of a cat&#10;&#10;Description automatically generated with low confidence">
            <a:extLst>
              <a:ext uri="{FF2B5EF4-FFF2-40B4-BE49-F238E27FC236}">
                <a16:creationId xmlns:a16="http://schemas.microsoft.com/office/drawing/2014/main" id="{5C02B571-16CE-762D-1A9C-9E719D82F7D1}"/>
              </a:ext>
            </a:extLst>
          </p:cNvPr>
          <p:cNvPicPr>
            <a:picLocks noChangeAspect="1"/>
          </p:cNvPicPr>
          <p:nvPr/>
        </p:nvPicPr>
        <p:blipFill>
          <a:blip r:embed="rId4"/>
          <a:stretch>
            <a:fillRect/>
          </a:stretch>
        </p:blipFill>
        <p:spPr>
          <a:xfrm>
            <a:off x="561381" y="3260659"/>
            <a:ext cx="1872532" cy="1872532"/>
          </a:xfrm>
          <a:prstGeom prst="rect">
            <a:avLst/>
          </a:prstGeom>
        </p:spPr>
      </p:pic>
      <p:pic>
        <p:nvPicPr>
          <p:cNvPr id="22" name="Picture 21" descr="A drawing of a cat&#10;&#10;Description automatically generated with low confidence">
            <a:extLst>
              <a:ext uri="{FF2B5EF4-FFF2-40B4-BE49-F238E27FC236}">
                <a16:creationId xmlns:a16="http://schemas.microsoft.com/office/drawing/2014/main" id="{57129020-4F29-4FD4-2F53-C54F3FE2448C}"/>
              </a:ext>
            </a:extLst>
          </p:cNvPr>
          <p:cNvPicPr>
            <a:picLocks noChangeAspect="1"/>
          </p:cNvPicPr>
          <p:nvPr/>
        </p:nvPicPr>
        <p:blipFill>
          <a:blip r:embed="rId4"/>
          <a:stretch>
            <a:fillRect/>
          </a:stretch>
        </p:blipFill>
        <p:spPr>
          <a:xfrm>
            <a:off x="1676962" y="4878624"/>
            <a:ext cx="1872532" cy="1872532"/>
          </a:xfrm>
          <a:prstGeom prst="rect">
            <a:avLst/>
          </a:prstGeom>
        </p:spPr>
      </p:pic>
      <p:pic>
        <p:nvPicPr>
          <p:cNvPr id="23" name="Picture 22" descr="A drawing of a cat&#10;&#10;Description automatically generated with low confidence">
            <a:extLst>
              <a:ext uri="{FF2B5EF4-FFF2-40B4-BE49-F238E27FC236}">
                <a16:creationId xmlns:a16="http://schemas.microsoft.com/office/drawing/2014/main" id="{1C679985-9B34-192A-8F90-CC7291A5B4C9}"/>
              </a:ext>
            </a:extLst>
          </p:cNvPr>
          <p:cNvPicPr>
            <a:picLocks noChangeAspect="1"/>
          </p:cNvPicPr>
          <p:nvPr/>
        </p:nvPicPr>
        <p:blipFill>
          <a:blip r:embed="rId4"/>
          <a:stretch>
            <a:fillRect/>
          </a:stretch>
        </p:blipFill>
        <p:spPr>
          <a:xfrm>
            <a:off x="9324970" y="3318305"/>
            <a:ext cx="1872532" cy="1872532"/>
          </a:xfrm>
          <a:prstGeom prst="rect">
            <a:avLst/>
          </a:prstGeom>
        </p:spPr>
      </p:pic>
      <p:pic>
        <p:nvPicPr>
          <p:cNvPr id="24" name="Picture 23" descr="A drawing of a cat&#10;&#10;Description automatically generated with low confidence">
            <a:extLst>
              <a:ext uri="{FF2B5EF4-FFF2-40B4-BE49-F238E27FC236}">
                <a16:creationId xmlns:a16="http://schemas.microsoft.com/office/drawing/2014/main" id="{47BBB0E3-C820-590C-1FE7-F59764EC1922}"/>
              </a:ext>
            </a:extLst>
          </p:cNvPr>
          <p:cNvPicPr>
            <a:picLocks noChangeAspect="1"/>
          </p:cNvPicPr>
          <p:nvPr/>
        </p:nvPicPr>
        <p:blipFill>
          <a:blip r:embed="rId4"/>
          <a:stretch>
            <a:fillRect/>
          </a:stretch>
        </p:blipFill>
        <p:spPr>
          <a:xfrm>
            <a:off x="7573269" y="468695"/>
            <a:ext cx="1872532" cy="1872532"/>
          </a:xfrm>
          <a:prstGeom prst="rect">
            <a:avLst/>
          </a:prstGeom>
        </p:spPr>
      </p:pic>
    </p:spTree>
    <p:extLst>
      <p:ext uri="{BB962C8B-B14F-4D97-AF65-F5344CB8AC3E}">
        <p14:creationId xmlns:p14="http://schemas.microsoft.com/office/powerpoint/2010/main" val="18840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3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nodeType="afterEffect">
                                  <p:stCondLst>
                                    <p:cond delay="3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nodeType="afterEffect">
                                  <p:stCondLst>
                                    <p:cond delay="3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30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2934492F-14B0-4E97-C275-18D862CBEDA1}"/>
              </a:ext>
            </a:extLst>
          </p:cNvPr>
          <p:cNvPicPr>
            <a:picLocks noChangeAspect="1"/>
          </p:cNvPicPr>
          <p:nvPr/>
        </p:nvPicPr>
        <p:blipFill>
          <a:blip r:embed="rId3"/>
          <a:stretch>
            <a:fillRect/>
          </a:stretch>
        </p:blipFill>
        <p:spPr>
          <a:xfrm>
            <a:off x="262393" y="-1670436"/>
            <a:ext cx="8735170" cy="8735170"/>
          </a:xfrm>
          <a:prstGeom prst="rect">
            <a:avLst/>
          </a:prstGeom>
        </p:spPr>
      </p:pic>
      <p:pic>
        <p:nvPicPr>
          <p:cNvPr id="5" name="Picture 4" descr="Icon&#10;&#10;Description automatically generated">
            <a:extLst>
              <a:ext uri="{FF2B5EF4-FFF2-40B4-BE49-F238E27FC236}">
                <a16:creationId xmlns:a16="http://schemas.microsoft.com/office/drawing/2014/main" id="{EF011E50-D766-197C-E586-5A12F8FD20FE}"/>
              </a:ext>
            </a:extLst>
          </p:cNvPr>
          <p:cNvPicPr>
            <a:picLocks noChangeAspect="1"/>
          </p:cNvPicPr>
          <p:nvPr/>
        </p:nvPicPr>
        <p:blipFill>
          <a:blip r:embed="rId4"/>
          <a:stretch>
            <a:fillRect/>
          </a:stretch>
        </p:blipFill>
        <p:spPr>
          <a:xfrm>
            <a:off x="2746749" y="310667"/>
            <a:ext cx="3766457" cy="376645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9EBA663-B235-6897-715A-C11BC51D35DC}"/>
              </a:ext>
            </a:extLst>
          </p:cNvPr>
          <p:cNvPicPr>
            <a:picLocks noChangeAspect="1"/>
          </p:cNvPicPr>
          <p:nvPr/>
        </p:nvPicPr>
        <p:blipFill>
          <a:blip r:embed="rId5"/>
          <a:stretch>
            <a:fillRect/>
          </a:stretch>
        </p:blipFill>
        <p:spPr>
          <a:xfrm>
            <a:off x="2746749" y="576944"/>
            <a:ext cx="3766457" cy="3766457"/>
          </a:xfrm>
          <a:prstGeom prst="rect">
            <a:avLst/>
          </a:prstGeom>
        </p:spPr>
      </p:pic>
      <p:pic>
        <p:nvPicPr>
          <p:cNvPr id="11" name="Picture 10" descr="Icon&#10;&#10;Description automatically generated">
            <a:extLst>
              <a:ext uri="{FF2B5EF4-FFF2-40B4-BE49-F238E27FC236}">
                <a16:creationId xmlns:a16="http://schemas.microsoft.com/office/drawing/2014/main" id="{B7A2D6D4-2B7E-19CC-EA29-0E9411922137}"/>
              </a:ext>
            </a:extLst>
          </p:cNvPr>
          <p:cNvPicPr>
            <a:picLocks noChangeAspect="1"/>
          </p:cNvPicPr>
          <p:nvPr/>
        </p:nvPicPr>
        <p:blipFill>
          <a:blip r:embed="rId6"/>
          <a:stretch>
            <a:fillRect/>
          </a:stretch>
        </p:blipFill>
        <p:spPr>
          <a:xfrm>
            <a:off x="3711650" y="1132114"/>
            <a:ext cx="4593771" cy="4593771"/>
          </a:xfrm>
          <a:prstGeom prst="rect">
            <a:avLst/>
          </a:prstGeom>
        </p:spPr>
      </p:pic>
    </p:spTree>
    <p:extLst>
      <p:ext uri="{BB962C8B-B14F-4D97-AF65-F5344CB8AC3E}">
        <p14:creationId xmlns:p14="http://schemas.microsoft.com/office/powerpoint/2010/main" val="11612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7551E9D9-D0DE-1786-BADE-7CF8823390F5}"/>
              </a:ext>
            </a:extLst>
          </p:cNvPr>
          <p:cNvPicPr>
            <a:picLocks noChangeAspect="1"/>
          </p:cNvPicPr>
          <p:nvPr/>
        </p:nvPicPr>
        <p:blipFill>
          <a:blip r:embed="rId3"/>
          <a:stretch>
            <a:fillRect/>
          </a:stretch>
        </p:blipFill>
        <p:spPr>
          <a:xfrm>
            <a:off x="2666999" y="0"/>
            <a:ext cx="6858000" cy="6858000"/>
          </a:xfrm>
          <a:prstGeom prst="rect">
            <a:avLst/>
          </a:prstGeom>
        </p:spPr>
      </p:pic>
      <p:pic>
        <p:nvPicPr>
          <p:cNvPr id="5" name="Picture 4" descr="A picture containing text, sign, vector graphics, clipart&#10;&#10;Description automatically generated">
            <a:extLst>
              <a:ext uri="{FF2B5EF4-FFF2-40B4-BE49-F238E27FC236}">
                <a16:creationId xmlns:a16="http://schemas.microsoft.com/office/drawing/2014/main" id="{9CE91847-6FBE-849E-B282-3F25C2486561}"/>
              </a:ext>
            </a:extLst>
          </p:cNvPr>
          <p:cNvPicPr>
            <a:picLocks noChangeAspect="1"/>
          </p:cNvPicPr>
          <p:nvPr/>
        </p:nvPicPr>
        <p:blipFill>
          <a:blip r:embed="rId4"/>
          <a:stretch>
            <a:fillRect/>
          </a:stretch>
        </p:blipFill>
        <p:spPr>
          <a:xfrm>
            <a:off x="4661121" y="1994121"/>
            <a:ext cx="2869757" cy="2869757"/>
          </a:xfrm>
          <a:prstGeom prst="rect">
            <a:avLst/>
          </a:prstGeom>
        </p:spPr>
      </p:pic>
      <p:grpSp>
        <p:nvGrpSpPr>
          <p:cNvPr id="8" name="Group 7">
            <a:extLst>
              <a:ext uri="{FF2B5EF4-FFF2-40B4-BE49-F238E27FC236}">
                <a16:creationId xmlns:a16="http://schemas.microsoft.com/office/drawing/2014/main" id="{CF11704E-DCBE-1F4F-1449-7C964BB1A4BF}"/>
              </a:ext>
            </a:extLst>
          </p:cNvPr>
          <p:cNvGrpSpPr/>
          <p:nvPr/>
        </p:nvGrpSpPr>
        <p:grpSpPr>
          <a:xfrm>
            <a:off x="505570" y="462501"/>
            <a:ext cx="2296602" cy="2296602"/>
            <a:chOff x="505570" y="462501"/>
            <a:chExt cx="2296602" cy="2296602"/>
          </a:xfrm>
        </p:grpSpPr>
        <p:pic>
          <p:nvPicPr>
            <p:cNvPr id="6" name="Picture 5" descr="Icon&#10;&#10;Description automatically generated">
              <a:extLst>
                <a:ext uri="{FF2B5EF4-FFF2-40B4-BE49-F238E27FC236}">
                  <a16:creationId xmlns:a16="http://schemas.microsoft.com/office/drawing/2014/main" id="{CE7FEA5E-FF30-271D-0185-5A1D55FF1DF3}"/>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5B6101E0-F302-2C13-7039-55BA87469C62}"/>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9" name="Group 8">
            <a:extLst>
              <a:ext uri="{FF2B5EF4-FFF2-40B4-BE49-F238E27FC236}">
                <a16:creationId xmlns:a16="http://schemas.microsoft.com/office/drawing/2014/main" id="{0E8E4CD0-794D-80BB-5AE6-B638508EBD5F}"/>
              </a:ext>
            </a:extLst>
          </p:cNvPr>
          <p:cNvGrpSpPr/>
          <p:nvPr/>
        </p:nvGrpSpPr>
        <p:grpSpPr>
          <a:xfrm>
            <a:off x="513935" y="2373963"/>
            <a:ext cx="2296602" cy="2296602"/>
            <a:chOff x="505570" y="462501"/>
            <a:chExt cx="2296602" cy="2296602"/>
          </a:xfrm>
        </p:grpSpPr>
        <p:pic>
          <p:nvPicPr>
            <p:cNvPr id="10" name="Picture 9" descr="Icon&#10;&#10;Description automatically generated">
              <a:extLst>
                <a:ext uri="{FF2B5EF4-FFF2-40B4-BE49-F238E27FC236}">
                  <a16:creationId xmlns:a16="http://schemas.microsoft.com/office/drawing/2014/main" id="{4BD6A339-F054-685B-98FD-7441DABEA8F8}"/>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1" name="Picture 10" descr="A picture containing text, sign, vector graphics, clipart&#10;&#10;Description automatically generated">
              <a:extLst>
                <a:ext uri="{FF2B5EF4-FFF2-40B4-BE49-F238E27FC236}">
                  <a16:creationId xmlns:a16="http://schemas.microsoft.com/office/drawing/2014/main" id="{DC10E879-3C1A-8117-3649-BAA1F6388B64}"/>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2" name="Group 11">
            <a:extLst>
              <a:ext uri="{FF2B5EF4-FFF2-40B4-BE49-F238E27FC236}">
                <a16:creationId xmlns:a16="http://schemas.microsoft.com/office/drawing/2014/main" id="{424B02CD-76E2-7E88-0B2C-10AF9076258D}"/>
              </a:ext>
            </a:extLst>
          </p:cNvPr>
          <p:cNvGrpSpPr/>
          <p:nvPr/>
        </p:nvGrpSpPr>
        <p:grpSpPr>
          <a:xfrm>
            <a:off x="9456169" y="497454"/>
            <a:ext cx="2296602" cy="2296602"/>
            <a:chOff x="505570" y="462501"/>
            <a:chExt cx="2296602" cy="2296602"/>
          </a:xfrm>
        </p:grpSpPr>
        <p:pic>
          <p:nvPicPr>
            <p:cNvPr id="13" name="Picture 12" descr="Icon&#10;&#10;Description automatically generated">
              <a:extLst>
                <a:ext uri="{FF2B5EF4-FFF2-40B4-BE49-F238E27FC236}">
                  <a16:creationId xmlns:a16="http://schemas.microsoft.com/office/drawing/2014/main" id="{B5AEC229-2A2B-4BFC-E28A-F88B59E52586}"/>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4" name="Picture 13" descr="A picture containing text, sign, vector graphics, clipart&#10;&#10;Description automatically generated">
              <a:extLst>
                <a:ext uri="{FF2B5EF4-FFF2-40B4-BE49-F238E27FC236}">
                  <a16:creationId xmlns:a16="http://schemas.microsoft.com/office/drawing/2014/main" id="{7F20A30A-DCBA-89D9-D5F7-3B8066A2D10E}"/>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8" name="Group 17">
            <a:extLst>
              <a:ext uri="{FF2B5EF4-FFF2-40B4-BE49-F238E27FC236}">
                <a16:creationId xmlns:a16="http://schemas.microsoft.com/office/drawing/2014/main" id="{D30C44E3-DDF3-3E9D-FE77-7276CCFA3592}"/>
              </a:ext>
            </a:extLst>
          </p:cNvPr>
          <p:cNvGrpSpPr/>
          <p:nvPr/>
        </p:nvGrpSpPr>
        <p:grpSpPr>
          <a:xfrm>
            <a:off x="9520484" y="2373963"/>
            <a:ext cx="2296602" cy="2296602"/>
            <a:chOff x="505570" y="462501"/>
            <a:chExt cx="2296602" cy="2296602"/>
          </a:xfrm>
        </p:grpSpPr>
        <p:pic>
          <p:nvPicPr>
            <p:cNvPr id="19" name="Picture 18" descr="Icon&#10;&#10;Description automatically generated">
              <a:extLst>
                <a:ext uri="{FF2B5EF4-FFF2-40B4-BE49-F238E27FC236}">
                  <a16:creationId xmlns:a16="http://schemas.microsoft.com/office/drawing/2014/main" id="{E6892D7E-1471-9536-9C21-8264A4A63419}"/>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20" name="Picture 19" descr="A picture containing text, sign, vector graphics, clipart&#10;&#10;Description automatically generated">
              <a:extLst>
                <a:ext uri="{FF2B5EF4-FFF2-40B4-BE49-F238E27FC236}">
                  <a16:creationId xmlns:a16="http://schemas.microsoft.com/office/drawing/2014/main" id="{9847EBA7-D489-CA3F-DF6C-F33EEFFA1D6F}"/>
                </a:ext>
              </a:extLst>
            </p:cNvPr>
            <p:cNvPicPr>
              <a:picLocks noChangeAspect="1"/>
            </p:cNvPicPr>
            <p:nvPr/>
          </p:nvPicPr>
          <p:blipFill>
            <a:blip r:embed="rId4"/>
            <a:stretch>
              <a:fillRect/>
            </a:stretch>
          </p:blipFill>
          <p:spPr>
            <a:xfrm>
              <a:off x="1009815" y="954156"/>
              <a:ext cx="1304842" cy="1304842"/>
            </a:xfrm>
            <a:prstGeom prst="rect">
              <a:avLst/>
            </a:prstGeom>
          </p:spPr>
        </p:pic>
      </p:grpSp>
      <p:pic>
        <p:nvPicPr>
          <p:cNvPr id="22" name="Picture 21" descr="Icon&#10;&#10;Description automatically generated">
            <a:extLst>
              <a:ext uri="{FF2B5EF4-FFF2-40B4-BE49-F238E27FC236}">
                <a16:creationId xmlns:a16="http://schemas.microsoft.com/office/drawing/2014/main" id="{5BE468F3-AA79-6B54-B561-57D329277FF8}"/>
              </a:ext>
            </a:extLst>
          </p:cNvPr>
          <p:cNvPicPr>
            <a:picLocks noChangeAspect="1"/>
          </p:cNvPicPr>
          <p:nvPr/>
        </p:nvPicPr>
        <p:blipFill>
          <a:blip r:embed="rId5"/>
          <a:stretch>
            <a:fillRect/>
          </a:stretch>
        </p:blipFill>
        <p:spPr>
          <a:xfrm>
            <a:off x="2667000" y="0"/>
            <a:ext cx="6858000" cy="6858000"/>
          </a:xfrm>
          <a:prstGeom prst="rect">
            <a:avLst/>
          </a:prstGeom>
        </p:spPr>
      </p:pic>
    </p:spTree>
    <p:extLst>
      <p:ext uri="{BB962C8B-B14F-4D97-AF65-F5344CB8AC3E}">
        <p14:creationId xmlns:p14="http://schemas.microsoft.com/office/powerpoint/2010/main" val="286447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3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30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600"/>
                            </p:stCondLst>
                            <p:childTnLst>
                              <p:par>
                                <p:cTn id="18" presetID="1" presetClass="entr" presetSubtype="0" fill="hold" nodeType="afterEffect">
                                  <p:stCondLst>
                                    <p:cond delay="30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151E65C5-B00D-CE3B-DFC9-0DF5EB6BF5AB}"/>
              </a:ext>
            </a:extLst>
          </p:cNvPr>
          <p:cNvGrpSpPr/>
          <p:nvPr/>
        </p:nvGrpSpPr>
        <p:grpSpPr>
          <a:xfrm>
            <a:off x="5319424" y="560597"/>
            <a:ext cx="5586776" cy="4468092"/>
            <a:chOff x="3172571" y="764920"/>
            <a:chExt cx="5586776" cy="4468092"/>
          </a:xfrm>
        </p:grpSpPr>
        <p:grpSp>
          <p:nvGrpSpPr>
            <p:cNvPr id="15" name="Group 14">
              <a:extLst>
                <a:ext uri="{FF2B5EF4-FFF2-40B4-BE49-F238E27FC236}">
                  <a16:creationId xmlns:a16="http://schemas.microsoft.com/office/drawing/2014/main" id="{24571D6C-DC82-798C-32A4-691B87FA17A3}"/>
                </a:ext>
              </a:extLst>
            </p:cNvPr>
            <p:cNvGrpSpPr/>
            <p:nvPr/>
          </p:nvGrpSpPr>
          <p:grpSpPr>
            <a:xfrm>
              <a:off x="3172571" y="764920"/>
              <a:ext cx="5586776" cy="1247292"/>
              <a:chOff x="2329733" y="1719077"/>
              <a:chExt cx="5586776" cy="1247292"/>
            </a:xfrm>
          </p:grpSpPr>
          <p:pic>
            <p:nvPicPr>
              <p:cNvPr id="2" name="Picture 1" descr="Text, icon&#10;&#10;Description automatically generated">
                <a:extLst>
                  <a:ext uri="{FF2B5EF4-FFF2-40B4-BE49-F238E27FC236}">
                    <a16:creationId xmlns:a16="http://schemas.microsoft.com/office/drawing/2014/main" id="{5B048038-8C2F-88B3-A8AD-38333EAC7F02}"/>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3" name="Picture 2" descr="Text, icon&#10;&#10;Description automatically generated">
                <a:extLst>
                  <a:ext uri="{FF2B5EF4-FFF2-40B4-BE49-F238E27FC236}">
                    <a16:creationId xmlns:a16="http://schemas.microsoft.com/office/drawing/2014/main" id="{A8AB8BC6-1B72-D0F2-85D4-1747AA9F54A8}"/>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 name="Picture 4" descr="Text, icon&#10;&#10;Description automatically generated">
                <a:extLst>
                  <a:ext uri="{FF2B5EF4-FFF2-40B4-BE49-F238E27FC236}">
                    <a16:creationId xmlns:a16="http://schemas.microsoft.com/office/drawing/2014/main" id="{8A882FFF-3BDB-82E7-BE38-05D2E9F4B06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6" name="Picture 5" descr="Text, icon&#10;&#10;Description automatically generated">
                <a:extLst>
                  <a:ext uri="{FF2B5EF4-FFF2-40B4-BE49-F238E27FC236}">
                    <a16:creationId xmlns:a16="http://schemas.microsoft.com/office/drawing/2014/main" id="{86AF5735-F225-A98A-5B67-8E5B887508D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7" name="Picture 6" descr="Text, icon&#10;&#10;Description automatically generated">
                <a:extLst>
                  <a:ext uri="{FF2B5EF4-FFF2-40B4-BE49-F238E27FC236}">
                    <a16:creationId xmlns:a16="http://schemas.microsoft.com/office/drawing/2014/main" id="{8A666793-E2A9-E35B-FE50-0AB41B883A31}"/>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8" name="Picture 7" descr="Text, icon&#10;&#10;Description automatically generated">
                <a:extLst>
                  <a:ext uri="{FF2B5EF4-FFF2-40B4-BE49-F238E27FC236}">
                    <a16:creationId xmlns:a16="http://schemas.microsoft.com/office/drawing/2014/main" id="{00A75A49-9CA6-DB5F-1E2B-48A6EB270D95}"/>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9" name="Picture 8" descr="Text, icon&#10;&#10;Description automatically generated">
                <a:extLst>
                  <a:ext uri="{FF2B5EF4-FFF2-40B4-BE49-F238E27FC236}">
                    <a16:creationId xmlns:a16="http://schemas.microsoft.com/office/drawing/2014/main" id="{79282BCB-3D60-53E7-5FBF-967D9380D4C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10" name="Picture 9" descr="Text, icon&#10;&#10;Description automatically generated">
                <a:extLst>
                  <a:ext uri="{FF2B5EF4-FFF2-40B4-BE49-F238E27FC236}">
                    <a16:creationId xmlns:a16="http://schemas.microsoft.com/office/drawing/2014/main" id="{45DCA6A2-E9F4-9B40-0824-46423469475B}"/>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11" name="Picture 10" descr="Text, icon&#10;&#10;Description automatically generated">
                <a:extLst>
                  <a:ext uri="{FF2B5EF4-FFF2-40B4-BE49-F238E27FC236}">
                    <a16:creationId xmlns:a16="http://schemas.microsoft.com/office/drawing/2014/main" id="{264B7DD2-74BC-EEF7-2091-0DE335E2AB1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12" name="Picture 11" descr="Text, icon&#10;&#10;Description automatically generated">
                <a:extLst>
                  <a:ext uri="{FF2B5EF4-FFF2-40B4-BE49-F238E27FC236}">
                    <a16:creationId xmlns:a16="http://schemas.microsoft.com/office/drawing/2014/main" id="{AA385491-DA19-5438-1CE5-AF8F8763A5B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16" name="Group 15">
              <a:extLst>
                <a:ext uri="{FF2B5EF4-FFF2-40B4-BE49-F238E27FC236}">
                  <a16:creationId xmlns:a16="http://schemas.microsoft.com/office/drawing/2014/main" id="{97B96EF2-390F-636B-E75E-01C518CD3CD0}"/>
                </a:ext>
              </a:extLst>
            </p:cNvPr>
            <p:cNvGrpSpPr/>
            <p:nvPr/>
          </p:nvGrpSpPr>
          <p:grpSpPr>
            <a:xfrm>
              <a:off x="3172571" y="1690183"/>
              <a:ext cx="5586776" cy="1247292"/>
              <a:chOff x="2329733" y="1719077"/>
              <a:chExt cx="5586776" cy="1247292"/>
            </a:xfrm>
          </p:grpSpPr>
          <p:pic>
            <p:nvPicPr>
              <p:cNvPr id="17" name="Picture 16" descr="Text, icon&#10;&#10;Description automatically generated">
                <a:extLst>
                  <a:ext uri="{FF2B5EF4-FFF2-40B4-BE49-F238E27FC236}">
                    <a16:creationId xmlns:a16="http://schemas.microsoft.com/office/drawing/2014/main" id="{A768AC7E-B183-F370-01B5-BA6E38BA22DF}"/>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18" name="Picture 17" descr="Text, icon&#10;&#10;Description automatically generated">
                <a:extLst>
                  <a:ext uri="{FF2B5EF4-FFF2-40B4-BE49-F238E27FC236}">
                    <a16:creationId xmlns:a16="http://schemas.microsoft.com/office/drawing/2014/main" id="{3B3614AC-E8DB-9F01-ABF1-B06650F4246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19" name="Picture 18" descr="Text, icon&#10;&#10;Description automatically generated">
                <a:extLst>
                  <a:ext uri="{FF2B5EF4-FFF2-40B4-BE49-F238E27FC236}">
                    <a16:creationId xmlns:a16="http://schemas.microsoft.com/office/drawing/2014/main" id="{0CB509EE-3686-7501-B647-8FA8C0E30F02}"/>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20" name="Picture 19" descr="Text, icon&#10;&#10;Description automatically generated">
                <a:extLst>
                  <a:ext uri="{FF2B5EF4-FFF2-40B4-BE49-F238E27FC236}">
                    <a16:creationId xmlns:a16="http://schemas.microsoft.com/office/drawing/2014/main" id="{C1951552-5B2C-DB82-2A25-21A82D17286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21" name="Picture 20" descr="Text, icon&#10;&#10;Description automatically generated">
                <a:extLst>
                  <a:ext uri="{FF2B5EF4-FFF2-40B4-BE49-F238E27FC236}">
                    <a16:creationId xmlns:a16="http://schemas.microsoft.com/office/drawing/2014/main" id="{26E00C0D-D586-501B-9F3E-EAB3B8125759}"/>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22" name="Picture 21" descr="Text, icon&#10;&#10;Description automatically generated">
                <a:extLst>
                  <a:ext uri="{FF2B5EF4-FFF2-40B4-BE49-F238E27FC236}">
                    <a16:creationId xmlns:a16="http://schemas.microsoft.com/office/drawing/2014/main" id="{4575A5E3-E781-2B06-755E-940B1EB87B17}"/>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23" name="Picture 22" descr="Text, icon&#10;&#10;Description automatically generated">
                <a:extLst>
                  <a:ext uri="{FF2B5EF4-FFF2-40B4-BE49-F238E27FC236}">
                    <a16:creationId xmlns:a16="http://schemas.microsoft.com/office/drawing/2014/main" id="{6888F36D-E076-3DCD-16D0-2F3A96D179C9}"/>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24" name="Picture 23" descr="Text, icon&#10;&#10;Description automatically generated">
                <a:extLst>
                  <a:ext uri="{FF2B5EF4-FFF2-40B4-BE49-F238E27FC236}">
                    <a16:creationId xmlns:a16="http://schemas.microsoft.com/office/drawing/2014/main" id="{0B060D8A-5A01-F0E1-447B-1F7CC12AC08A}"/>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25" name="Picture 24" descr="Text, icon&#10;&#10;Description automatically generated">
                <a:extLst>
                  <a:ext uri="{FF2B5EF4-FFF2-40B4-BE49-F238E27FC236}">
                    <a16:creationId xmlns:a16="http://schemas.microsoft.com/office/drawing/2014/main" id="{5B2C73DB-697A-4FF4-2563-BBE92126042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26" name="Picture 25" descr="Text, icon&#10;&#10;Description automatically generated">
                <a:extLst>
                  <a:ext uri="{FF2B5EF4-FFF2-40B4-BE49-F238E27FC236}">
                    <a16:creationId xmlns:a16="http://schemas.microsoft.com/office/drawing/2014/main" id="{354B7E3B-6068-DC06-4E0B-E3E0A688C7A6}"/>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27" name="Group 26">
              <a:extLst>
                <a:ext uri="{FF2B5EF4-FFF2-40B4-BE49-F238E27FC236}">
                  <a16:creationId xmlns:a16="http://schemas.microsoft.com/office/drawing/2014/main" id="{2EAD1EBD-A777-CEBF-7CDA-F65D9E8994CE}"/>
                </a:ext>
              </a:extLst>
            </p:cNvPr>
            <p:cNvGrpSpPr/>
            <p:nvPr/>
          </p:nvGrpSpPr>
          <p:grpSpPr>
            <a:xfrm>
              <a:off x="3172571" y="2375320"/>
              <a:ext cx="5586776" cy="1247292"/>
              <a:chOff x="2329733" y="1719077"/>
              <a:chExt cx="5586776" cy="1247292"/>
            </a:xfrm>
          </p:grpSpPr>
          <p:pic>
            <p:nvPicPr>
              <p:cNvPr id="28" name="Picture 27" descr="Text, icon&#10;&#10;Description automatically generated">
                <a:extLst>
                  <a:ext uri="{FF2B5EF4-FFF2-40B4-BE49-F238E27FC236}">
                    <a16:creationId xmlns:a16="http://schemas.microsoft.com/office/drawing/2014/main" id="{9C988446-BFD8-AD86-49EE-77A492A2DAFB}"/>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29" name="Picture 28" descr="Text, icon&#10;&#10;Description automatically generated">
                <a:extLst>
                  <a:ext uri="{FF2B5EF4-FFF2-40B4-BE49-F238E27FC236}">
                    <a16:creationId xmlns:a16="http://schemas.microsoft.com/office/drawing/2014/main" id="{BB9138A5-B49B-2130-FF9B-A2E61F5A8B2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30" name="Picture 29" descr="Text, icon&#10;&#10;Description automatically generated">
                <a:extLst>
                  <a:ext uri="{FF2B5EF4-FFF2-40B4-BE49-F238E27FC236}">
                    <a16:creationId xmlns:a16="http://schemas.microsoft.com/office/drawing/2014/main" id="{7817B024-A2B8-0705-A101-D69736AF6F5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31" name="Picture 30" descr="Text, icon&#10;&#10;Description automatically generated">
                <a:extLst>
                  <a:ext uri="{FF2B5EF4-FFF2-40B4-BE49-F238E27FC236}">
                    <a16:creationId xmlns:a16="http://schemas.microsoft.com/office/drawing/2014/main" id="{76F3A01C-6A69-3357-768B-6CC4C591B52E}"/>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32" name="Picture 31" descr="Text, icon&#10;&#10;Description automatically generated">
                <a:extLst>
                  <a:ext uri="{FF2B5EF4-FFF2-40B4-BE49-F238E27FC236}">
                    <a16:creationId xmlns:a16="http://schemas.microsoft.com/office/drawing/2014/main" id="{35EEDE02-1118-28CF-A9E5-DC119E1560A0}"/>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33" name="Picture 32" descr="Text, icon&#10;&#10;Description automatically generated">
                <a:extLst>
                  <a:ext uri="{FF2B5EF4-FFF2-40B4-BE49-F238E27FC236}">
                    <a16:creationId xmlns:a16="http://schemas.microsoft.com/office/drawing/2014/main" id="{3FE3E5D1-72E0-9C79-DF0D-82AEECBDBFD3}"/>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34" name="Picture 33" descr="Text, icon&#10;&#10;Description automatically generated">
                <a:extLst>
                  <a:ext uri="{FF2B5EF4-FFF2-40B4-BE49-F238E27FC236}">
                    <a16:creationId xmlns:a16="http://schemas.microsoft.com/office/drawing/2014/main" id="{59D3D3AC-53EC-FCB5-9FEA-AF0C762C9E9A}"/>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35" name="Picture 34" descr="Text, icon&#10;&#10;Description automatically generated">
                <a:extLst>
                  <a:ext uri="{FF2B5EF4-FFF2-40B4-BE49-F238E27FC236}">
                    <a16:creationId xmlns:a16="http://schemas.microsoft.com/office/drawing/2014/main" id="{8B194F9E-589D-D7D4-4A6D-342F8C124366}"/>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36" name="Picture 35" descr="Text, icon&#10;&#10;Description automatically generated">
                <a:extLst>
                  <a:ext uri="{FF2B5EF4-FFF2-40B4-BE49-F238E27FC236}">
                    <a16:creationId xmlns:a16="http://schemas.microsoft.com/office/drawing/2014/main" id="{D6307F31-003E-B878-D138-17CE471AC26D}"/>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37" name="Picture 36" descr="Text, icon&#10;&#10;Description automatically generated">
                <a:extLst>
                  <a:ext uri="{FF2B5EF4-FFF2-40B4-BE49-F238E27FC236}">
                    <a16:creationId xmlns:a16="http://schemas.microsoft.com/office/drawing/2014/main" id="{090493C9-F60B-D1C7-1113-5C821695759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38" name="Group 37">
              <a:extLst>
                <a:ext uri="{FF2B5EF4-FFF2-40B4-BE49-F238E27FC236}">
                  <a16:creationId xmlns:a16="http://schemas.microsoft.com/office/drawing/2014/main" id="{E38991EC-3C84-9312-C0C6-5F658A56D2E6}"/>
                </a:ext>
              </a:extLst>
            </p:cNvPr>
            <p:cNvGrpSpPr/>
            <p:nvPr/>
          </p:nvGrpSpPr>
          <p:grpSpPr>
            <a:xfrm>
              <a:off x="3172571" y="3171776"/>
              <a:ext cx="5586776" cy="1247292"/>
              <a:chOff x="2329733" y="1719077"/>
              <a:chExt cx="5586776" cy="1247292"/>
            </a:xfrm>
          </p:grpSpPr>
          <p:pic>
            <p:nvPicPr>
              <p:cNvPr id="39" name="Picture 38" descr="Text, icon&#10;&#10;Description automatically generated">
                <a:extLst>
                  <a:ext uri="{FF2B5EF4-FFF2-40B4-BE49-F238E27FC236}">
                    <a16:creationId xmlns:a16="http://schemas.microsoft.com/office/drawing/2014/main" id="{58CBF93C-BF15-09C4-3B73-00B7619F3C87}"/>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40" name="Picture 39" descr="Text, icon&#10;&#10;Description automatically generated">
                <a:extLst>
                  <a:ext uri="{FF2B5EF4-FFF2-40B4-BE49-F238E27FC236}">
                    <a16:creationId xmlns:a16="http://schemas.microsoft.com/office/drawing/2014/main" id="{75318992-6A25-6B69-660F-7AE7F79AFEFB}"/>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41" name="Picture 40" descr="Text, icon&#10;&#10;Description automatically generated">
                <a:extLst>
                  <a:ext uri="{FF2B5EF4-FFF2-40B4-BE49-F238E27FC236}">
                    <a16:creationId xmlns:a16="http://schemas.microsoft.com/office/drawing/2014/main" id="{A02AC0B7-BBC0-54C4-C0C8-8CCE9F100B28}"/>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42" name="Picture 41" descr="Text, icon&#10;&#10;Description automatically generated">
                <a:extLst>
                  <a:ext uri="{FF2B5EF4-FFF2-40B4-BE49-F238E27FC236}">
                    <a16:creationId xmlns:a16="http://schemas.microsoft.com/office/drawing/2014/main" id="{9351267B-4BDE-3A12-16F1-351D7A9C30E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43" name="Picture 42" descr="Text, icon&#10;&#10;Description automatically generated">
                <a:extLst>
                  <a:ext uri="{FF2B5EF4-FFF2-40B4-BE49-F238E27FC236}">
                    <a16:creationId xmlns:a16="http://schemas.microsoft.com/office/drawing/2014/main" id="{A9C9288F-E363-BF83-49A2-C4E447BB4386}"/>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44" name="Picture 43" descr="Text, icon&#10;&#10;Description automatically generated">
                <a:extLst>
                  <a:ext uri="{FF2B5EF4-FFF2-40B4-BE49-F238E27FC236}">
                    <a16:creationId xmlns:a16="http://schemas.microsoft.com/office/drawing/2014/main" id="{6A8A76C9-BA0B-E856-E0A5-AF9A67801246}"/>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45" name="Picture 44" descr="Text, icon&#10;&#10;Description automatically generated">
                <a:extLst>
                  <a:ext uri="{FF2B5EF4-FFF2-40B4-BE49-F238E27FC236}">
                    <a16:creationId xmlns:a16="http://schemas.microsoft.com/office/drawing/2014/main" id="{C1814723-5DE6-2AAE-9A0B-54D32FB83B83}"/>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46" name="Picture 45" descr="Text, icon&#10;&#10;Description automatically generated">
                <a:extLst>
                  <a:ext uri="{FF2B5EF4-FFF2-40B4-BE49-F238E27FC236}">
                    <a16:creationId xmlns:a16="http://schemas.microsoft.com/office/drawing/2014/main" id="{EB556E83-F76F-8437-4689-04FDB7E3B113}"/>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47" name="Picture 46" descr="Text, icon&#10;&#10;Description automatically generated">
                <a:extLst>
                  <a:ext uri="{FF2B5EF4-FFF2-40B4-BE49-F238E27FC236}">
                    <a16:creationId xmlns:a16="http://schemas.microsoft.com/office/drawing/2014/main" id="{98105E27-4562-6C28-DD8A-FD62B72ACD90}"/>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48" name="Picture 47" descr="Text, icon&#10;&#10;Description automatically generated">
                <a:extLst>
                  <a:ext uri="{FF2B5EF4-FFF2-40B4-BE49-F238E27FC236}">
                    <a16:creationId xmlns:a16="http://schemas.microsoft.com/office/drawing/2014/main" id="{79AEF064-844E-7425-BC63-0C0464FCA9B2}"/>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49" name="Group 48">
              <a:extLst>
                <a:ext uri="{FF2B5EF4-FFF2-40B4-BE49-F238E27FC236}">
                  <a16:creationId xmlns:a16="http://schemas.microsoft.com/office/drawing/2014/main" id="{941BC7F7-0BCC-FDBA-50E9-5E8C21EF6B9C}"/>
                </a:ext>
              </a:extLst>
            </p:cNvPr>
            <p:cNvGrpSpPr/>
            <p:nvPr/>
          </p:nvGrpSpPr>
          <p:grpSpPr>
            <a:xfrm>
              <a:off x="3172571" y="3985720"/>
              <a:ext cx="5586776" cy="1247292"/>
              <a:chOff x="2329733" y="1719077"/>
              <a:chExt cx="5586776" cy="1247292"/>
            </a:xfrm>
          </p:grpSpPr>
          <p:pic>
            <p:nvPicPr>
              <p:cNvPr id="50" name="Picture 49" descr="Text, icon&#10;&#10;Description automatically generated">
                <a:extLst>
                  <a:ext uri="{FF2B5EF4-FFF2-40B4-BE49-F238E27FC236}">
                    <a16:creationId xmlns:a16="http://schemas.microsoft.com/office/drawing/2014/main" id="{ADD31962-40A9-431B-317D-4A3A5345E0F4}"/>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51" name="Picture 50" descr="Text, icon&#10;&#10;Description automatically generated">
                <a:extLst>
                  <a:ext uri="{FF2B5EF4-FFF2-40B4-BE49-F238E27FC236}">
                    <a16:creationId xmlns:a16="http://schemas.microsoft.com/office/drawing/2014/main" id="{73B4F7A9-9DF4-965B-63D0-4A38C47283EF}"/>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2" name="Picture 51" descr="Text, icon&#10;&#10;Description automatically generated">
                <a:extLst>
                  <a:ext uri="{FF2B5EF4-FFF2-40B4-BE49-F238E27FC236}">
                    <a16:creationId xmlns:a16="http://schemas.microsoft.com/office/drawing/2014/main" id="{7842E35D-E4C8-20A5-95C9-BE77FC6EFC9E}"/>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53" name="Picture 52" descr="Text, icon&#10;&#10;Description automatically generated">
                <a:extLst>
                  <a:ext uri="{FF2B5EF4-FFF2-40B4-BE49-F238E27FC236}">
                    <a16:creationId xmlns:a16="http://schemas.microsoft.com/office/drawing/2014/main" id="{B3F58742-201F-9E22-B0D8-29AF9E56988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54" name="Picture 53" descr="Text, icon&#10;&#10;Description automatically generated">
                <a:extLst>
                  <a:ext uri="{FF2B5EF4-FFF2-40B4-BE49-F238E27FC236}">
                    <a16:creationId xmlns:a16="http://schemas.microsoft.com/office/drawing/2014/main" id="{BCC3170D-EF8D-C935-3045-EE9979F480BF}"/>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55" name="Picture 54" descr="Text, icon&#10;&#10;Description automatically generated">
                <a:extLst>
                  <a:ext uri="{FF2B5EF4-FFF2-40B4-BE49-F238E27FC236}">
                    <a16:creationId xmlns:a16="http://schemas.microsoft.com/office/drawing/2014/main" id="{4FC797A8-1C43-5857-B1A2-4963D9041114}"/>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56" name="Picture 55" descr="Text, icon&#10;&#10;Description automatically generated">
                <a:extLst>
                  <a:ext uri="{FF2B5EF4-FFF2-40B4-BE49-F238E27FC236}">
                    <a16:creationId xmlns:a16="http://schemas.microsoft.com/office/drawing/2014/main" id="{4407821A-E581-9B78-A156-501393EA33D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57" name="Picture 56" descr="Text, icon&#10;&#10;Description automatically generated">
                <a:extLst>
                  <a:ext uri="{FF2B5EF4-FFF2-40B4-BE49-F238E27FC236}">
                    <a16:creationId xmlns:a16="http://schemas.microsoft.com/office/drawing/2014/main" id="{0B309844-C2FA-4592-A183-F7C60D154855}"/>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58" name="Picture 57" descr="Text, icon&#10;&#10;Description automatically generated">
                <a:extLst>
                  <a:ext uri="{FF2B5EF4-FFF2-40B4-BE49-F238E27FC236}">
                    <a16:creationId xmlns:a16="http://schemas.microsoft.com/office/drawing/2014/main" id="{03669B9B-F388-DB8C-7300-7E364BC36ADF}"/>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59" name="Picture 58" descr="Text, icon&#10;&#10;Description automatically generated">
                <a:extLst>
                  <a:ext uri="{FF2B5EF4-FFF2-40B4-BE49-F238E27FC236}">
                    <a16:creationId xmlns:a16="http://schemas.microsoft.com/office/drawing/2014/main" id="{D91D217C-08B9-314C-13F9-132940C088C5}"/>
                  </a:ext>
                </a:extLst>
              </p:cNvPr>
              <p:cNvPicPr>
                <a:picLocks noChangeAspect="1"/>
              </p:cNvPicPr>
              <p:nvPr/>
            </p:nvPicPr>
            <p:blipFill>
              <a:blip r:embed="rId3"/>
              <a:stretch>
                <a:fillRect/>
              </a:stretch>
            </p:blipFill>
            <p:spPr>
              <a:xfrm>
                <a:off x="6669217" y="1719077"/>
                <a:ext cx="1247292" cy="1247292"/>
              </a:xfrm>
              <a:prstGeom prst="rect">
                <a:avLst/>
              </a:prstGeom>
            </p:spPr>
          </p:pic>
        </p:grpSp>
      </p:grpSp>
      <p:sp>
        <p:nvSpPr>
          <p:cNvPr id="61" name="Oval 60">
            <a:extLst>
              <a:ext uri="{FF2B5EF4-FFF2-40B4-BE49-F238E27FC236}">
                <a16:creationId xmlns:a16="http://schemas.microsoft.com/office/drawing/2014/main" id="{F638EB24-1A31-461E-7AF6-2D87395DC375}"/>
              </a:ext>
            </a:extLst>
          </p:cNvPr>
          <p:cNvSpPr/>
          <p:nvPr/>
        </p:nvSpPr>
        <p:spPr>
          <a:xfrm>
            <a:off x="1010087" y="678523"/>
            <a:ext cx="3660608" cy="17763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Global Term:</a:t>
            </a:r>
            <a:br>
              <a:rPr lang="en-US" sz="2500" dirty="0">
                <a:latin typeface="Proxima Nova" panose="020B0604020202020204" charset="0"/>
              </a:rPr>
            </a:br>
            <a:r>
              <a:rPr lang="en-US" sz="2500" dirty="0">
                <a:latin typeface="Proxima Nova" panose="020B0604020202020204" charset="0"/>
              </a:rPr>
              <a:t>“</a:t>
            </a:r>
            <a:r>
              <a:rPr lang="en-US" sz="2500" dirty="0" err="1">
                <a:latin typeface="Proxima Nova" panose="020B0604020202020204" charset="0"/>
              </a:rPr>
              <a:t>Licences</a:t>
            </a:r>
            <a:r>
              <a:rPr lang="en-US" sz="2500" dirty="0">
                <a:latin typeface="Proxima Nova" panose="020B0604020202020204" charset="0"/>
              </a:rPr>
              <a:t>”</a:t>
            </a:r>
          </a:p>
        </p:txBody>
      </p:sp>
      <p:sp>
        <p:nvSpPr>
          <p:cNvPr id="62" name="Oval 61">
            <a:extLst>
              <a:ext uri="{FF2B5EF4-FFF2-40B4-BE49-F238E27FC236}">
                <a16:creationId xmlns:a16="http://schemas.microsoft.com/office/drawing/2014/main" id="{6839B731-123B-1A5D-EDF9-03724C71AEC6}"/>
              </a:ext>
            </a:extLst>
          </p:cNvPr>
          <p:cNvSpPr/>
          <p:nvPr/>
        </p:nvSpPr>
        <p:spPr>
          <a:xfrm>
            <a:off x="1010086" y="2723368"/>
            <a:ext cx="3660608" cy="2085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EU Context: </a:t>
            </a:r>
          </a:p>
          <a:p>
            <a:pPr algn="ctr"/>
            <a:r>
              <a:rPr lang="en-US" sz="2500" dirty="0">
                <a:latin typeface="Proxima Nova" panose="020B0604020202020204" charset="0"/>
              </a:rPr>
              <a:t>“</a:t>
            </a:r>
            <a:r>
              <a:rPr lang="en-US" sz="2500" dirty="0" err="1">
                <a:latin typeface="Proxima Nova" panose="020B0604020202020204" charset="0"/>
              </a:rPr>
              <a:t>Licence</a:t>
            </a:r>
            <a:r>
              <a:rPr lang="en-US" sz="2500" dirty="0">
                <a:latin typeface="Proxima Nova" panose="020B0604020202020204" charset="0"/>
              </a:rPr>
              <a:t>” adds responsibility</a:t>
            </a:r>
          </a:p>
        </p:txBody>
      </p:sp>
      <p:sp>
        <p:nvSpPr>
          <p:cNvPr id="63" name="Oval 62">
            <a:extLst>
              <a:ext uri="{FF2B5EF4-FFF2-40B4-BE49-F238E27FC236}">
                <a16:creationId xmlns:a16="http://schemas.microsoft.com/office/drawing/2014/main" id="{9D53BC4B-B33F-FA08-CE2B-FF6FD8C9A1F2}"/>
              </a:ext>
            </a:extLst>
          </p:cNvPr>
          <p:cNvSpPr/>
          <p:nvPr/>
        </p:nvSpPr>
        <p:spPr>
          <a:xfrm>
            <a:off x="875390" y="5077405"/>
            <a:ext cx="3795304" cy="1631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Solution:</a:t>
            </a:r>
          </a:p>
          <a:p>
            <a:pPr algn="ctr"/>
            <a:r>
              <a:rPr lang="en-US" sz="2500" dirty="0">
                <a:latin typeface="Proxima Nova" panose="020B0604020202020204" charset="0"/>
              </a:rPr>
              <a:t>Change to “Access Grants”</a:t>
            </a:r>
          </a:p>
        </p:txBody>
      </p:sp>
      <p:pic>
        <p:nvPicPr>
          <p:cNvPr id="64" name="Picture 63" descr="Icon&#10;&#10;Description automatically generated">
            <a:extLst>
              <a:ext uri="{FF2B5EF4-FFF2-40B4-BE49-F238E27FC236}">
                <a16:creationId xmlns:a16="http://schemas.microsoft.com/office/drawing/2014/main" id="{6F9433E8-6BFB-0D3F-D69B-C29B4E686111}"/>
              </a:ext>
            </a:extLst>
          </p:cNvPr>
          <p:cNvPicPr>
            <a:picLocks noChangeAspect="1"/>
          </p:cNvPicPr>
          <p:nvPr/>
        </p:nvPicPr>
        <p:blipFill>
          <a:blip r:embed="rId4"/>
          <a:stretch>
            <a:fillRect/>
          </a:stretch>
        </p:blipFill>
        <p:spPr>
          <a:xfrm>
            <a:off x="5521692" y="140042"/>
            <a:ext cx="5514207" cy="5514207"/>
          </a:xfrm>
          <a:prstGeom prst="rect">
            <a:avLst/>
          </a:prstGeom>
        </p:spPr>
      </p:pic>
    </p:spTree>
    <p:extLst>
      <p:ext uri="{BB962C8B-B14F-4D97-AF65-F5344CB8AC3E}">
        <p14:creationId xmlns:p14="http://schemas.microsoft.com/office/powerpoint/2010/main" val="289281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4956ECED-5215-6230-5A67-46A54136B86D}"/>
              </a:ext>
            </a:extLst>
          </p:cNvPr>
          <p:cNvPicPr>
            <a:picLocks noChangeAspect="1"/>
          </p:cNvPicPr>
          <p:nvPr/>
        </p:nvPicPr>
        <p:blipFill>
          <a:blip r:embed="rId3"/>
          <a:stretch>
            <a:fillRect/>
          </a:stretch>
        </p:blipFill>
        <p:spPr>
          <a:xfrm>
            <a:off x="616743" y="451774"/>
            <a:ext cx="4000958" cy="4000958"/>
          </a:xfrm>
          <a:prstGeom prst="rect">
            <a:avLst/>
          </a:prstGeom>
        </p:spPr>
      </p:pic>
      <p:sp>
        <p:nvSpPr>
          <p:cNvPr id="6" name="TextBox 5">
            <a:extLst>
              <a:ext uri="{FF2B5EF4-FFF2-40B4-BE49-F238E27FC236}">
                <a16:creationId xmlns:a16="http://schemas.microsoft.com/office/drawing/2014/main" id="{5002BA92-4FDA-7FD3-34CF-4B1DCDC1B45D}"/>
              </a:ext>
            </a:extLst>
          </p:cNvPr>
          <p:cNvSpPr txBox="1"/>
          <p:nvPr/>
        </p:nvSpPr>
        <p:spPr>
          <a:xfrm>
            <a:off x="1000790" y="4538910"/>
            <a:ext cx="3015049" cy="1323439"/>
          </a:xfrm>
          <a:prstGeom prst="rect">
            <a:avLst/>
          </a:prstGeom>
          <a:noFill/>
        </p:spPr>
        <p:txBody>
          <a:bodyPr wrap="square" rtlCol="0">
            <a:spAutoFit/>
          </a:bodyPr>
          <a:lstStyle/>
          <a:p>
            <a:pPr algn="ctr"/>
            <a:r>
              <a:rPr lang="en-US" sz="4000" dirty="0">
                <a:latin typeface="Proxima Nova" panose="020B0604020202020204" charset="0"/>
              </a:rPr>
              <a:t>Exposure’s Known Risk</a:t>
            </a:r>
          </a:p>
        </p:txBody>
      </p:sp>
      <p:grpSp>
        <p:nvGrpSpPr>
          <p:cNvPr id="11" name="Group 10">
            <a:extLst>
              <a:ext uri="{FF2B5EF4-FFF2-40B4-BE49-F238E27FC236}">
                <a16:creationId xmlns:a16="http://schemas.microsoft.com/office/drawing/2014/main" id="{C94CEE9B-16D0-0E55-9197-EF1794135AA4}"/>
              </a:ext>
            </a:extLst>
          </p:cNvPr>
          <p:cNvGrpSpPr/>
          <p:nvPr/>
        </p:nvGrpSpPr>
        <p:grpSpPr>
          <a:xfrm>
            <a:off x="4375246" y="0"/>
            <a:ext cx="5490839" cy="5862348"/>
            <a:chOff x="4375246" y="0"/>
            <a:chExt cx="5490839" cy="5862348"/>
          </a:xfrm>
        </p:grpSpPr>
        <p:pic>
          <p:nvPicPr>
            <p:cNvPr id="5" name="Picture 4" descr="Icon&#10;&#10;Description automatically generated">
              <a:extLst>
                <a:ext uri="{FF2B5EF4-FFF2-40B4-BE49-F238E27FC236}">
                  <a16:creationId xmlns:a16="http://schemas.microsoft.com/office/drawing/2014/main" id="{F18BB7E2-2F10-FCCD-33E5-5E3FDB4B3B56}"/>
                </a:ext>
              </a:extLst>
            </p:cNvPr>
            <p:cNvPicPr>
              <a:picLocks noChangeAspect="1"/>
            </p:cNvPicPr>
            <p:nvPr/>
          </p:nvPicPr>
          <p:blipFill>
            <a:blip r:embed="rId4"/>
            <a:stretch>
              <a:fillRect/>
            </a:stretch>
          </p:blipFill>
          <p:spPr>
            <a:xfrm>
              <a:off x="4375246" y="0"/>
              <a:ext cx="5490839" cy="5490839"/>
            </a:xfrm>
            <a:prstGeom prst="rect">
              <a:avLst/>
            </a:prstGeom>
          </p:spPr>
        </p:pic>
        <p:sp>
          <p:nvSpPr>
            <p:cNvPr id="7" name="TextBox 6">
              <a:extLst>
                <a:ext uri="{FF2B5EF4-FFF2-40B4-BE49-F238E27FC236}">
                  <a16:creationId xmlns:a16="http://schemas.microsoft.com/office/drawing/2014/main" id="{697A7E89-2BDA-3D07-A911-B69587995522}"/>
                </a:ext>
              </a:extLst>
            </p:cNvPr>
            <p:cNvSpPr txBox="1"/>
            <p:nvPr/>
          </p:nvSpPr>
          <p:spPr>
            <a:xfrm>
              <a:off x="5613140" y="4538909"/>
              <a:ext cx="3015049" cy="1323439"/>
            </a:xfrm>
            <a:prstGeom prst="rect">
              <a:avLst/>
            </a:prstGeom>
            <a:noFill/>
          </p:spPr>
          <p:txBody>
            <a:bodyPr wrap="square" rtlCol="0">
              <a:spAutoFit/>
            </a:bodyPr>
            <a:lstStyle/>
            <a:p>
              <a:pPr algn="ctr"/>
              <a:r>
                <a:rPr lang="en-US" sz="4000" dirty="0">
                  <a:latin typeface="Proxima Nova" panose="020B0604020202020204" charset="0"/>
                </a:rPr>
                <a:t>The Fix!</a:t>
              </a:r>
            </a:p>
            <a:p>
              <a:pPr algn="ctr"/>
              <a:r>
                <a:rPr lang="en-US" sz="4000" dirty="0">
                  <a:latin typeface="Proxima Nova" panose="020B0604020202020204" charset="0"/>
                </a:rPr>
                <a:t>Maybe….</a:t>
              </a:r>
            </a:p>
          </p:txBody>
        </p:sp>
      </p:grpSp>
      <p:grpSp>
        <p:nvGrpSpPr>
          <p:cNvPr id="12" name="Group 11">
            <a:extLst>
              <a:ext uri="{FF2B5EF4-FFF2-40B4-BE49-F238E27FC236}">
                <a16:creationId xmlns:a16="http://schemas.microsoft.com/office/drawing/2014/main" id="{58125D38-1388-9793-6A01-57D9351D8773}"/>
              </a:ext>
            </a:extLst>
          </p:cNvPr>
          <p:cNvGrpSpPr/>
          <p:nvPr/>
        </p:nvGrpSpPr>
        <p:grpSpPr>
          <a:xfrm>
            <a:off x="7816755" y="-86178"/>
            <a:ext cx="4538910" cy="5953417"/>
            <a:chOff x="7816755" y="-86178"/>
            <a:chExt cx="4538910" cy="5953417"/>
          </a:xfrm>
        </p:grpSpPr>
        <p:pic>
          <p:nvPicPr>
            <p:cNvPr id="8" name="Picture 7" descr="Icon&#10;&#10;Description automatically generated">
              <a:extLst>
                <a:ext uri="{FF2B5EF4-FFF2-40B4-BE49-F238E27FC236}">
                  <a16:creationId xmlns:a16="http://schemas.microsoft.com/office/drawing/2014/main" id="{87FD3F78-9F35-2876-B085-C1DB0B5B0A4D}"/>
                </a:ext>
              </a:extLst>
            </p:cNvPr>
            <p:cNvPicPr>
              <a:picLocks noChangeAspect="1"/>
            </p:cNvPicPr>
            <p:nvPr/>
          </p:nvPicPr>
          <p:blipFill>
            <a:blip r:embed="rId5"/>
            <a:stretch>
              <a:fillRect/>
            </a:stretch>
          </p:blipFill>
          <p:spPr>
            <a:xfrm>
              <a:off x="7816755" y="-86178"/>
              <a:ext cx="4538910" cy="4538910"/>
            </a:xfrm>
            <a:prstGeom prst="rect">
              <a:avLst/>
            </a:prstGeom>
          </p:spPr>
        </p:pic>
        <p:sp>
          <p:nvSpPr>
            <p:cNvPr id="10" name="TextBox 9">
              <a:extLst>
                <a:ext uri="{FF2B5EF4-FFF2-40B4-BE49-F238E27FC236}">
                  <a16:creationId xmlns:a16="http://schemas.microsoft.com/office/drawing/2014/main" id="{81862DAA-787F-2DAB-A2DA-DAE9C2B7EE07}"/>
                </a:ext>
              </a:extLst>
            </p:cNvPr>
            <p:cNvSpPr txBox="1"/>
            <p:nvPr/>
          </p:nvSpPr>
          <p:spPr>
            <a:xfrm>
              <a:off x="8480958" y="4543800"/>
              <a:ext cx="3015049" cy="1323439"/>
            </a:xfrm>
            <a:prstGeom prst="rect">
              <a:avLst/>
            </a:prstGeom>
            <a:noFill/>
          </p:spPr>
          <p:txBody>
            <a:bodyPr wrap="square" rtlCol="0">
              <a:spAutoFit/>
            </a:bodyPr>
            <a:lstStyle/>
            <a:p>
              <a:pPr algn="ctr"/>
              <a:r>
                <a:rPr lang="en-US" sz="4000" dirty="0">
                  <a:latin typeface="Proxima Nova" panose="020B0604020202020204" charset="0"/>
                </a:rPr>
                <a:t>Unknown Risk</a:t>
              </a:r>
            </a:p>
          </p:txBody>
        </p:sp>
      </p:grpSp>
      <p:grpSp>
        <p:nvGrpSpPr>
          <p:cNvPr id="18" name="Group 17">
            <a:extLst>
              <a:ext uri="{FF2B5EF4-FFF2-40B4-BE49-F238E27FC236}">
                <a16:creationId xmlns:a16="http://schemas.microsoft.com/office/drawing/2014/main" id="{FF671098-ABEA-4139-FA2B-4CD5010AE9B0}"/>
              </a:ext>
            </a:extLst>
          </p:cNvPr>
          <p:cNvGrpSpPr/>
          <p:nvPr/>
        </p:nvGrpSpPr>
        <p:grpSpPr>
          <a:xfrm>
            <a:off x="0" y="99577"/>
            <a:ext cx="5985853" cy="6684686"/>
            <a:chOff x="0" y="99577"/>
            <a:chExt cx="5985853" cy="6684686"/>
          </a:xfrm>
        </p:grpSpPr>
        <p:sp>
          <p:nvSpPr>
            <p:cNvPr id="13" name="Oval 12">
              <a:extLst>
                <a:ext uri="{FF2B5EF4-FFF2-40B4-BE49-F238E27FC236}">
                  <a16:creationId xmlns:a16="http://schemas.microsoft.com/office/drawing/2014/main" id="{17B13FE7-2CE5-21C3-8944-4BEDF34A88FB}"/>
                </a:ext>
              </a:extLst>
            </p:cNvPr>
            <p:cNvSpPr/>
            <p:nvPr/>
          </p:nvSpPr>
          <p:spPr>
            <a:xfrm>
              <a:off x="0" y="99577"/>
              <a:ext cx="4893276" cy="6684686"/>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sign, vector graphics, clipart&#10;&#10;Description automatically generated">
              <a:extLst>
                <a:ext uri="{FF2B5EF4-FFF2-40B4-BE49-F238E27FC236}">
                  <a16:creationId xmlns:a16="http://schemas.microsoft.com/office/drawing/2014/main" id="{551DF079-DD2B-056C-9332-6717072192C7}"/>
                </a:ext>
              </a:extLst>
            </p:cNvPr>
            <p:cNvPicPr>
              <a:picLocks noChangeAspect="1"/>
            </p:cNvPicPr>
            <p:nvPr/>
          </p:nvPicPr>
          <p:blipFill>
            <a:blip r:embed="rId6"/>
            <a:stretch>
              <a:fillRect/>
            </a:stretch>
          </p:blipFill>
          <p:spPr>
            <a:xfrm>
              <a:off x="3800699" y="2358646"/>
              <a:ext cx="2185154" cy="2185154"/>
            </a:xfrm>
            <a:prstGeom prst="rect">
              <a:avLst/>
            </a:prstGeom>
          </p:spPr>
        </p:pic>
      </p:grpSp>
    </p:spTree>
    <p:extLst>
      <p:ext uri="{BB962C8B-B14F-4D97-AF65-F5344CB8AC3E}">
        <p14:creationId xmlns:p14="http://schemas.microsoft.com/office/powerpoint/2010/main" val="20506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dirty="0"/>
              <a:t>Refactoring</a:t>
            </a:r>
          </a:p>
          <a:p>
            <a:endParaRPr lang="en-US" sz="4000" dirty="0"/>
          </a:p>
          <a:p>
            <a:r>
              <a:rPr lang="en-US" sz="4000" dirty="0"/>
              <a:t>Automated Tests</a:t>
            </a:r>
          </a:p>
          <a:p>
            <a:endParaRPr lang="en-US" sz="4000" dirty="0"/>
          </a:p>
          <a:p>
            <a:r>
              <a:rPr lang="en-US" sz="4000" dirty="0"/>
              <a:t>Tools</a:t>
            </a:r>
          </a:p>
          <a:p>
            <a:endParaRPr lang="en-US" sz="4000" dirty="0">
              <a:solidFill>
                <a:schemeClr val="accent2"/>
              </a:solidFill>
            </a:endParaRPr>
          </a:p>
          <a:p>
            <a:r>
              <a:rPr lang="en-US" sz="4000" dirty="0">
                <a:solidFill>
                  <a:schemeClr val="accent2"/>
                </a:solidFill>
              </a:rPr>
              <a:t>System Empathy</a:t>
            </a:r>
          </a:p>
          <a:p>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pic>
        <p:nvPicPr>
          <p:cNvPr id="8" name="Picture 7" descr="A picture containing text, sign, vector graphics, clipart&#10;&#10;Description automatically generated">
            <a:extLst>
              <a:ext uri="{FF2B5EF4-FFF2-40B4-BE49-F238E27FC236}">
                <a16:creationId xmlns:a16="http://schemas.microsoft.com/office/drawing/2014/main" id="{6E51E579-63D5-54AD-25C0-9180BEE74D08}"/>
              </a:ext>
            </a:extLst>
          </p:cNvPr>
          <p:cNvPicPr>
            <a:picLocks noChangeAspect="1"/>
          </p:cNvPicPr>
          <p:nvPr/>
        </p:nvPicPr>
        <p:blipFill>
          <a:blip r:embed="rId3"/>
          <a:stretch>
            <a:fillRect/>
          </a:stretch>
        </p:blipFill>
        <p:spPr>
          <a:xfrm>
            <a:off x="418010" y="5987157"/>
            <a:ext cx="799011" cy="799011"/>
          </a:xfrm>
          <a:prstGeom prst="rect">
            <a:avLst/>
          </a:prstGeom>
        </p:spPr>
      </p:pic>
    </p:spTree>
    <p:extLst>
      <p:ext uri="{BB962C8B-B14F-4D97-AF65-F5344CB8AC3E}">
        <p14:creationId xmlns:p14="http://schemas.microsoft.com/office/powerpoint/2010/main" val="24009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erson, wearing&#10;&#10;Description automatically generated">
            <a:extLst>
              <a:ext uri="{FF2B5EF4-FFF2-40B4-BE49-F238E27FC236}">
                <a16:creationId xmlns:a16="http://schemas.microsoft.com/office/drawing/2014/main" id="{1BBA173C-AF34-BCF2-94A7-3EB0AAB9E1ED}"/>
              </a:ext>
            </a:extLst>
          </p:cNvPr>
          <p:cNvPicPr>
            <a:picLocks noChangeAspect="1"/>
          </p:cNvPicPr>
          <p:nvPr/>
        </p:nvPicPr>
        <p:blipFill>
          <a:blip r:embed="rId3"/>
          <a:stretch>
            <a:fillRect/>
          </a:stretch>
        </p:blipFill>
        <p:spPr>
          <a:xfrm>
            <a:off x="4071937" y="633412"/>
            <a:ext cx="4048125" cy="5591175"/>
          </a:xfrm>
          <a:prstGeom prst="rect">
            <a:avLst/>
          </a:prstGeom>
        </p:spPr>
      </p:pic>
      <p:sp>
        <p:nvSpPr>
          <p:cNvPr id="4" name="TextBox 3">
            <a:extLst>
              <a:ext uri="{FF2B5EF4-FFF2-40B4-BE49-F238E27FC236}">
                <a16:creationId xmlns:a16="http://schemas.microsoft.com/office/drawing/2014/main" id="{4457737D-6691-EF3A-2CE0-3070F1F974D1}"/>
              </a:ext>
            </a:extLst>
          </p:cNvPr>
          <p:cNvSpPr txBox="1"/>
          <p:nvPr/>
        </p:nvSpPr>
        <p:spPr>
          <a:xfrm rot="20769128">
            <a:off x="4537166" y="5642787"/>
            <a:ext cx="3431177" cy="553998"/>
          </a:xfrm>
          <a:prstGeom prst="rect">
            <a:avLst/>
          </a:prstGeom>
          <a:noFill/>
        </p:spPr>
        <p:txBody>
          <a:bodyPr wrap="square" rtlCol="0">
            <a:spAutoFit/>
          </a:bodyPr>
          <a:lstStyle/>
          <a:p>
            <a:pPr algn="ctr"/>
            <a:r>
              <a:rPr lang="en-US" sz="3000" dirty="0">
                <a:latin typeface="Proxima Nova" panose="020B0604020202020204" charset="0"/>
              </a:rPr>
              <a:t>@ArloBelshee</a:t>
            </a:r>
          </a:p>
        </p:txBody>
      </p:sp>
    </p:spTree>
    <p:extLst>
      <p:ext uri="{BB962C8B-B14F-4D97-AF65-F5344CB8AC3E}">
        <p14:creationId xmlns:p14="http://schemas.microsoft.com/office/powerpoint/2010/main" val="94796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E5ECABB-5C32-925D-42B0-D86DBBE66DCC}"/>
              </a:ext>
            </a:extLst>
          </p:cNvPr>
          <p:cNvPicPr>
            <a:picLocks noChangeAspect="1"/>
          </p:cNvPicPr>
          <p:nvPr/>
        </p:nvPicPr>
        <p:blipFill>
          <a:blip r:embed="rId3"/>
          <a:stretch>
            <a:fillRect/>
          </a:stretch>
        </p:blipFill>
        <p:spPr>
          <a:xfrm>
            <a:off x="1219809" y="553583"/>
            <a:ext cx="9752381" cy="4876190"/>
          </a:xfrm>
          <a:prstGeom prst="rect">
            <a:avLst/>
          </a:prstGeom>
        </p:spPr>
      </p:pic>
    </p:spTree>
    <p:extLst>
      <p:ext uri="{BB962C8B-B14F-4D97-AF65-F5344CB8AC3E}">
        <p14:creationId xmlns:p14="http://schemas.microsoft.com/office/powerpoint/2010/main" val="327343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AEBACE-139B-46D7-BC5F-8A6E915BE45D}"/>
              </a:ext>
            </a:extLst>
          </p:cNvPr>
          <p:cNvSpPr txBox="1"/>
          <p:nvPr/>
        </p:nvSpPr>
        <p:spPr>
          <a:xfrm>
            <a:off x="365760" y="293494"/>
            <a:ext cx="6096000" cy="6271012"/>
          </a:xfrm>
          <a:prstGeom prst="rect">
            <a:avLst/>
          </a:prstGeom>
          <a:noFill/>
          <a:ln w="57150">
            <a:solidFill>
              <a:schemeClr val="accent1"/>
            </a:solidFill>
          </a:ln>
        </p:spPr>
        <p:txBody>
          <a:bodyPr wrap="square">
            <a:spAutoFit/>
          </a:bodyPr>
          <a:lstStyle/>
          <a:p>
            <a:pPr marL="0" marR="0">
              <a:spcBef>
                <a:spcPts val="0"/>
              </a:spcBef>
              <a:spcAft>
                <a:spcPts val="0"/>
              </a:spcAft>
            </a:pPr>
            <a:r>
              <a:rPr lang="en-US" sz="3600" kern="1400" spc="-50" dirty="0">
                <a:effectLst/>
                <a:latin typeface="Calibri Light" panose="020F0302020204030204" pitchFamily="34" charset="0"/>
                <a:ea typeface="Times New Roman" panose="02020603050405020304" pitchFamily="18" charset="0"/>
                <a:cs typeface="Times New Roman" panose="02020603050405020304" pitchFamily="18" charset="0"/>
              </a:rPr>
              <a:t>The Contract</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We all want to work together with clients to help them learn the X set of skills.</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customer has too many employees for us to teach them all at once, so we will break them into groups. Similarly, the curriculum breaks the total set of knowledge and skills into several chunks that can be learned separately. When we interact with a customer, we will help them develop a strategy for dividing their employees into learning groups and providing separate pieces of the content and all related instruction and support for that content to each group. We agree to share all money equally between the partners involved in the interaction. We will define the overall strategy for spreading the skills across the client based on the customer’s measures of success, which the person signing the contract will determine with the company and then tell to everyone else involved. The skills and ways of learning them are valuable IP, and the curriculum is owned by the people that created it. No one else can teach these skills except as specified in this agreement. The person doing the measuring will also make sure that we record those measures and report them to the right stakeholders, though the person signing the contract will manage the relationship and ensure stakeholders are happy and that the roadmap is followed. Each time we help a single set of employees learn a particular set of skills, we will be able to assess that those skills have been learned, that they are being applied on real work, and the business impacts of that application (in terms of the measures agreed to for the total interaction between the customer and the person who signed the contract), and it is the responsibility of the person who created the curriculum to define the assessment, and the person who teaches it to run the assessment and share the data.</a:t>
            </a:r>
          </a:p>
        </p:txBody>
      </p:sp>
      <p:sp>
        <p:nvSpPr>
          <p:cNvPr id="5" name="TextBox 4">
            <a:extLst>
              <a:ext uri="{FF2B5EF4-FFF2-40B4-BE49-F238E27FC236}">
                <a16:creationId xmlns:a16="http://schemas.microsoft.com/office/drawing/2014/main" id="{D9EACA5A-2D36-2FE1-475D-1243BDF0E736}"/>
              </a:ext>
            </a:extLst>
          </p:cNvPr>
          <p:cNvSpPr txBox="1"/>
          <p:nvPr/>
        </p:nvSpPr>
        <p:spPr>
          <a:xfrm>
            <a:off x="7384868" y="1609784"/>
            <a:ext cx="3857897" cy="378565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Too much unknown</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So much reading time to understand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Misunderstanding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one thing but not seeing another thing</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more than you intended</a:t>
            </a:r>
          </a:p>
        </p:txBody>
      </p:sp>
    </p:spTree>
    <p:extLst>
      <p:ext uri="{BB962C8B-B14F-4D97-AF65-F5344CB8AC3E}">
        <p14:creationId xmlns:p14="http://schemas.microsoft.com/office/powerpoint/2010/main" val="1000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Missing Names</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32500" lnSpcReduction="20000"/>
          </a:bodyPr>
          <a:lstStyle/>
          <a:p>
            <a:pPr marL="0" indent="0">
              <a:buNone/>
            </a:pPr>
            <a:r>
              <a:rPr lang="en-US" dirty="0"/>
              <a:t>Consultant hereby irrevocably transfers and assigns to Company any and all of its right, title, and interest in and to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but not limited to, any copyrights, patent rights, trade secrets and trademarks.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will be the sole and exclusive property of Company, and Company shall have the sole right to determine the treatment of any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Consultant agrees: (a) to disclose promptly in writing to Company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(b) to cooperate with and assist Company to apply for, and to execute any applications and/or assignments reasonably necessary to obtain, any patent, copyright, trademark or other statutory protection for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in Company' name as Company deems appropriate; and (c) to otherwise treat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as Confidential Information, as defined below. These obligations to disclose, assist and assign  the termination of this Agreement.</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4" name="Rectangle 3">
            <a:extLst>
              <a:ext uri="{FF2B5EF4-FFF2-40B4-BE49-F238E27FC236}">
                <a16:creationId xmlns:a16="http://schemas.microsoft.com/office/drawing/2014/main" id="{7CB29A6F-8AA0-4BB9-C417-3E91A9084C2A}"/>
              </a:ext>
            </a:extLst>
          </p:cNvPr>
          <p:cNvSpPr/>
          <p:nvPr/>
        </p:nvSpPr>
        <p:spPr>
          <a:xfrm>
            <a:off x="970059" y="3063441"/>
            <a:ext cx="3069204" cy="79513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88077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1805135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but not limited to</a:t>
            </a:r>
            <a:r>
              <a:rPr lang="en-US" dirty="0">
                <a:highlight>
                  <a:srgbClr val="00FFFF"/>
                </a:highlight>
              </a:rPr>
              <a:t>,</a:t>
            </a:r>
            <a:r>
              <a:rPr lang="en-US" dirty="0"/>
              <a:t> any copyrights, patent rights, trade secrets and trademarks.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a:t>
            </a:r>
            <a:r>
              <a:rPr lang="en-US" dirty="0"/>
              <a:t>will be the sole and exclusive property of Company, and Company shall have the sole right to determine the treatment of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endParaRPr lang="en-US" dirty="0"/>
          </a:p>
          <a:p>
            <a:pPr marL="0" indent="0">
              <a:buNone/>
            </a:pPr>
            <a:r>
              <a:rPr lang="en-US" dirty="0"/>
              <a:t>[more…]</a:t>
            </a:r>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b="1" dirty="0">
                <a:highlight>
                  <a:srgbClr val="00FFFF"/>
                </a:highlight>
              </a:rPr>
              <a:t>Applesauce</a:t>
            </a:r>
            <a:r>
              <a:rPr lang="en-US" dirty="0"/>
              <a:t>, including, but not limited to, any copyrights, patent rights, trade secrets and trademarks to Company. </a:t>
            </a:r>
            <a:r>
              <a:rPr lang="en-US" b="1" dirty="0">
                <a:highlight>
                  <a:srgbClr val="00FFFF"/>
                </a:highlight>
              </a:rPr>
              <a:t>Applesauce</a:t>
            </a:r>
            <a:r>
              <a:rPr lang="en-US" dirty="0"/>
              <a:t> will be the sole and exclusive property of Company, and Company shall have the sole right to determine the treatment of </a:t>
            </a:r>
            <a:r>
              <a:rPr lang="en-US" b="1" dirty="0">
                <a:highlight>
                  <a:srgbClr val="00FFFF"/>
                </a:highlight>
              </a:rPr>
              <a:t>Applesauce</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[more…]</a:t>
            </a:r>
          </a:p>
          <a:p>
            <a:pPr marL="0" indent="0">
              <a:buNone/>
            </a:pPr>
            <a:endParaRPr lang="en-US" dirty="0"/>
          </a:p>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p>
        </p:txBody>
      </p:sp>
    </p:spTree>
    <p:extLst>
      <p:ext uri="{BB962C8B-B14F-4D97-AF65-F5344CB8AC3E}">
        <p14:creationId xmlns:p14="http://schemas.microsoft.com/office/powerpoint/2010/main" val="13072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dirty="0">
                <a:highlight>
                  <a:srgbClr val="00FF00"/>
                </a:highlight>
              </a:rPr>
              <a:t>designs, discoveries, inventions, products, computer programs, procedures, business plans, revenue models, customer lists, marketing approaches or any similar business information, improvements, developments, drawings, notes, documents, information and materials </a:t>
            </a:r>
            <a:r>
              <a:rPr lang="en-US" dirty="0">
                <a:highlight>
                  <a:srgbClr val="00FFFF"/>
                </a:highlight>
              </a:rPr>
              <a:t>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b="1" dirty="0">
                <a:highlight>
                  <a:srgbClr val="00FF00"/>
                </a:highlight>
              </a:rPr>
              <a:t>Dinguses</a:t>
            </a:r>
            <a:r>
              <a:rPr lang="en-US" dirty="0">
                <a:highlight>
                  <a:srgbClr val="00FF00"/>
                </a:highlight>
              </a:rPr>
              <a:t> </a:t>
            </a:r>
            <a:r>
              <a:rPr lang="en-US" dirty="0">
                <a:highlight>
                  <a:srgbClr val="00FFFF"/>
                </a:highlight>
              </a:rPr>
              <a:t>made, conceived or developed by Consultant alone or with others which result from, relate to, or are used while providing the Services.</a:t>
            </a:r>
          </a:p>
          <a:p>
            <a:pPr marL="0" indent="0">
              <a:buNone/>
            </a:pPr>
            <a:r>
              <a:rPr lang="en-US" dirty="0">
                <a:highlight>
                  <a:srgbClr val="00FF00"/>
                </a:highlight>
              </a:rPr>
              <a:t>“</a:t>
            </a:r>
            <a:r>
              <a:rPr lang="en-US" b="1" dirty="0" err="1">
                <a:highlight>
                  <a:srgbClr val="00FF00"/>
                </a:highlight>
              </a:rPr>
              <a:t>Dunguses</a:t>
            </a:r>
            <a:r>
              <a:rPr lang="en-US"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endParaRPr lang="en-US" dirty="0">
              <a:highlight>
                <a:srgbClr val="00FFFF"/>
              </a:highlight>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863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Obvious Nonsense</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70000" lnSpcReduction="20000"/>
          </a:bodyPr>
          <a:lstStyle/>
          <a:p>
            <a:pPr marL="0" indent="0">
              <a:lnSpc>
                <a:spcPct val="120000"/>
              </a:lnSpc>
              <a:buNone/>
            </a:pPr>
            <a:r>
              <a:rPr lang="en-US" dirty="0"/>
              <a:t>Consultant hereby </a:t>
            </a:r>
            <a:r>
              <a:rPr lang="en-US" b="1" dirty="0">
                <a:highlight>
                  <a:srgbClr val="FFFF00"/>
                </a:highlight>
              </a:rPr>
              <a:t>Schlepps</a:t>
            </a:r>
            <a:r>
              <a:rPr lang="en-US" dirty="0"/>
              <a:t> </a:t>
            </a:r>
            <a:r>
              <a:rPr lang="en-US" b="1" dirty="0">
                <a:highlight>
                  <a:srgbClr val="00FFFF"/>
                </a:highlight>
              </a:rPr>
              <a:t>Applesauce</a:t>
            </a:r>
            <a:r>
              <a:rPr lang="en-US" dirty="0"/>
              <a:t>, including, but not limited to, any </a:t>
            </a:r>
            <a:r>
              <a:rPr lang="en-US" b="1" dirty="0" err="1">
                <a:solidFill>
                  <a:schemeClr val="bg1"/>
                </a:solidFill>
                <a:highlight>
                  <a:srgbClr val="FF00FF"/>
                </a:highlight>
              </a:rPr>
              <a:t>Pearsauce</a:t>
            </a:r>
            <a:r>
              <a:rPr lang="en-US" dirty="0"/>
              <a:t> to Company. The Company </a:t>
            </a:r>
            <a:r>
              <a:rPr lang="en-US" b="1" dirty="0" err="1">
                <a:solidFill>
                  <a:schemeClr val="bg1"/>
                </a:solidFill>
                <a:highlight>
                  <a:srgbClr val="FF0000"/>
                </a:highlight>
              </a:rPr>
              <a:t>Powns</a:t>
            </a:r>
            <a:r>
              <a:rPr lang="en-US" dirty="0"/>
              <a:t> </a:t>
            </a:r>
            <a:r>
              <a:rPr lang="en-US" b="1" dirty="0">
                <a:highlight>
                  <a:srgbClr val="00FFFF"/>
                </a:highlight>
              </a:rPr>
              <a:t>Applesauce</a:t>
            </a:r>
            <a:r>
              <a:rPr lang="en-US" dirty="0"/>
              <a:t>, including the right to </a:t>
            </a:r>
            <a:r>
              <a:rPr lang="en-US" b="1" dirty="0">
                <a:solidFill>
                  <a:schemeClr val="bg1"/>
                </a:solidFill>
                <a:highlight>
                  <a:srgbClr val="0000FF"/>
                </a:highlight>
              </a:rPr>
              <a:t>Do Things</a:t>
            </a:r>
            <a:r>
              <a:rPr lang="en-US" dirty="0"/>
              <a:t>.</a:t>
            </a:r>
          </a:p>
          <a:p>
            <a:pPr marL="0" indent="0">
              <a:buNone/>
            </a:pPr>
            <a:r>
              <a:rPr lang="en-US" dirty="0"/>
              <a:t>[more…]</a:t>
            </a:r>
          </a:p>
          <a:p>
            <a:pPr marL="0" indent="0">
              <a:buNone/>
            </a:pPr>
            <a:endParaRPr lang="en-US" dirty="0"/>
          </a:p>
          <a:p>
            <a:pPr marL="0" indent="0">
              <a:buNone/>
            </a:pPr>
            <a:r>
              <a:rPr lang="en-US" sz="1600" dirty="0"/>
              <a:t>Definitions:</a:t>
            </a:r>
          </a:p>
          <a:p>
            <a:pPr marL="0" indent="0">
              <a:buNone/>
            </a:pPr>
            <a:r>
              <a:rPr lang="en-US" sz="1600" dirty="0">
                <a:highlight>
                  <a:srgbClr val="FFFF00"/>
                </a:highlight>
              </a:rPr>
              <a:t>“</a:t>
            </a:r>
            <a:r>
              <a:rPr lang="en-US" sz="1600" b="1" dirty="0">
                <a:highlight>
                  <a:srgbClr val="FFFF00"/>
                </a:highlight>
              </a:rPr>
              <a:t>Schlepps</a:t>
            </a:r>
            <a:r>
              <a:rPr lang="en-US" sz="1600" dirty="0">
                <a:highlight>
                  <a:srgbClr val="FFFF00"/>
                </a:highlight>
              </a:rPr>
              <a:t>” a thing means irrevocably transfers and assigns any and all of its right, title, and interest in and to that thing.</a:t>
            </a:r>
          </a:p>
          <a:p>
            <a:pPr marL="0" indent="0">
              <a:buNone/>
            </a:pPr>
            <a:r>
              <a:rPr lang="en-US" sz="1600" dirty="0">
                <a:highlight>
                  <a:srgbClr val="00FFFF"/>
                </a:highlight>
              </a:rPr>
              <a:t>“</a:t>
            </a:r>
            <a:r>
              <a:rPr lang="en-US" sz="1600" b="1" dirty="0">
                <a:highlight>
                  <a:srgbClr val="00FFFF"/>
                </a:highlight>
              </a:rPr>
              <a:t>Applesauce</a:t>
            </a:r>
            <a:r>
              <a:rPr lang="en-US" sz="1600" dirty="0">
                <a:highlight>
                  <a:srgbClr val="00FFFF"/>
                </a:highlight>
              </a:rPr>
              <a:t>” means all </a:t>
            </a:r>
            <a:r>
              <a:rPr lang="en-US" sz="1600" b="1" dirty="0">
                <a:highlight>
                  <a:srgbClr val="00FF00"/>
                </a:highlight>
              </a:rPr>
              <a:t>Dinguses</a:t>
            </a:r>
            <a:r>
              <a:rPr lang="en-US" sz="1600" dirty="0">
                <a:highlight>
                  <a:srgbClr val="00FFFF"/>
                </a:highlight>
              </a:rPr>
              <a:t> made, conceived or developed by Consultant alone or with others which result from, relate to, or are used while providing the Services.</a:t>
            </a:r>
          </a:p>
          <a:p>
            <a:pPr marL="0" indent="0">
              <a:buNone/>
            </a:pPr>
            <a:r>
              <a:rPr lang="en-US" sz="1600" dirty="0">
                <a:solidFill>
                  <a:schemeClr val="bg1"/>
                </a:solidFill>
                <a:highlight>
                  <a:srgbClr val="FF0000"/>
                </a:highlight>
              </a:rPr>
              <a:t>A Party “</a:t>
            </a:r>
            <a:r>
              <a:rPr lang="en-US" sz="1600" b="1" dirty="0" err="1">
                <a:solidFill>
                  <a:schemeClr val="bg1"/>
                </a:solidFill>
                <a:highlight>
                  <a:srgbClr val="FF0000"/>
                </a:highlight>
              </a:rPr>
              <a:t>Powns</a:t>
            </a:r>
            <a:r>
              <a:rPr lang="en-US" sz="1600" dirty="0">
                <a:solidFill>
                  <a:schemeClr val="bg1"/>
                </a:solidFill>
                <a:highlight>
                  <a:srgbClr val="FF0000"/>
                </a:highlight>
              </a:rPr>
              <a:t>” a thing means that the thing is the sole and exclusive property of that Party, including that the Party has the sole right to determine the treatment of the thing.</a:t>
            </a:r>
          </a:p>
          <a:p>
            <a:pPr marL="0" indent="0">
              <a:buNone/>
            </a:pPr>
            <a:r>
              <a:rPr lang="en-US" sz="1600" dirty="0">
                <a:solidFill>
                  <a:schemeClr val="bg1"/>
                </a:solidFill>
                <a:highlight>
                  <a:srgbClr val="0000FF"/>
                </a:highlight>
              </a:rPr>
              <a:t>“</a:t>
            </a:r>
            <a:r>
              <a:rPr lang="en-US" sz="1600" b="1" dirty="0">
                <a:solidFill>
                  <a:schemeClr val="bg1"/>
                </a:solidFill>
                <a:highlight>
                  <a:srgbClr val="0000FF"/>
                </a:highlight>
              </a:rPr>
              <a:t>Do Things</a:t>
            </a:r>
            <a:r>
              <a:rPr lang="en-US" sz="1600" dirty="0">
                <a:solidFill>
                  <a:schemeClr val="bg1"/>
                </a:solidFill>
                <a:highlight>
                  <a:srgbClr val="0000FF"/>
                </a:highlight>
              </a:rPr>
              <a:t>” means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sz="1600" dirty="0">
                <a:highlight>
                  <a:srgbClr val="00FF00"/>
                </a:highlight>
              </a:rPr>
              <a:t>“</a:t>
            </a:r>
            <a:r>
              <a:rPr lang="en-US" sz="1600" b="1" dirty="0" err="1">
                <a:highlight>
                  <a:srgbClr val="00FF00"/>
                </a:highlight>
              </a:rPr>
              <a:t>Dunguses</a:t>
            </a:r>
            <a:r>
              <a:rPr lang="en-US" sz="1600"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r>
              <a:rPr lang="en-US" sz="1600" dirty="0">
                <a:solidFill>
                  <a:schemeClr val="bg1"/>
                </a:solidFill>
                <a:highlight>
                  <a:srgbClr val="FF00FF"/>
                </a:highlight>
              </a:rPr>
              <a:t>“</a:t>
            </a:r>
            <a:r>
              <a:rPr lang="en-US" sz="1600" b="1" dirty="0" err="1">
                <a:solidFill>
                  <a:schemeClr val="bg1"/>
                </a:solidFill>
                <a:highlight>
                  <a:srgbClr val="FF00FF"/>
                </a:highlight>
              </a:rPr>
              <a:t>Pearsauce</a:t>
            </a:r>
            <a:r>
              <a:rPr lang="en-US" sz="1600" dirty="0">
                <a:solidFill>
                  <a:schemeClr val="bg1"/>
                </a:solidFill>
                <a:highlight>
                  <a:srgbClr val="FF00FF"/>
                </a:highlight>
              </a:rPr>
              <a:t>” means copyrights, patent rights, trade secrets and trademarks.</a:t>
            </a:r>
          </a:p>
          <a:p>
            <a:pPr marL="0" indent="0">
              <a:buNone/>
            </a:pPr>
            <a:r>
              <a:rPr lang="en-US" sz="1600"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653177C3-ABD6-9B0C-D74B-892D48FFAA16}"/>
              </a:ext>
            </a:extLst>
          </p:cNvPr>
          <p:cNvSpPr/>
          <p:nvPr/>
        </p:nvSpPr>
        <p:spPr>
          <a:xfrm>
            <a:off x="947956" y="3683927"/>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429288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a:bodyPr>
          <a:lstStyle/>
          <a:p>
            <a:r>
              <a:rPr lang="en-US" dirty="0"/>
              <a:t>Becoming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a:t>Applesauce</a:t>
            </a:r>
            <a:r>
              <a:rPr lang="en-US" dirty="0"/>
              <a:t>” means all </a:t>
            </a:r>
            <a:r>
              <a:rPr lang="en-US" b="1" dirty="0"/>
              <a:t>Dinguses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highlight>
                  <a:srgbClr val="00FFFF"/>
                </a:highlight>
              </a:rPr>
              <a:t>WorkAndOtherStuff</a:t>
            </a:r>
            <a:r>
              <a:rPr lang="en-US" dirty="0"/>
              <a:t>” means all </a:t>
            </a:r>
            <a:r>
              <a:rPr lang="en-US" b="1" dirty="0" err="1">
                <a:highlight>
                  <a:srgbClr val="00FFFF"/>
                </a:highlight>
              </a:rPr>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5878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47500" lnSpcReduction="20000"/>
          </a:bodyPr>
          <a:lstStyle/>
          <a:p>
            <a:pPr marL="0" indent="0">
              <a:lnSpc>
                <a:spcPct val="120000"/>
              </a:lnSpc>
              <a:buNone/>
            </a:pPr>
            <a:r>
              <a:rPr lang="en-US" dirty="0"/>
              <a:t>Intellectual Property Ownership:</a:t>
            </a:r>
          </a:p>
          <a:p>
            <a:pPr marL="0" indent="0">
              <a:lnSpc>
                <a:spcPct val="120000"/>
              </a:lnSpc>
              <a:buNone/>
            </a:pPr>
            <a:r>
              <a:rPr lang="en-US" dirty="0"/>
              <a:t>Consultant hereby </a:t>
            </a:r>
            <a:r>
              <a:rPr lang="en-US" b="1" dirty="0" err="1"/>
              <a:t>ConveysAndThings</a:t>
            </a:r>
            <a:r>
              <a:rPr lang="en-US" dirty="0"/>
              <a:t> </a:t>
            </a:r>
            <a:r>
              <a:rPr lang="en-US" b="1" dirty="0" err="1">
                <a:highlight>
                  <a:srgbClr val="00FFFF"/>
                </a:highlight>
              </a:rPr>
              <a:t>WorkAndOtherStuff</a:t>
            </a:r>
            <a:r>
              <a:rPr lang="en-US" dirty="0"/>
              <a:t>, including, but not limited to, any </a:t>
            </a:r>
            <a:r>
              <a:rPr lang="en-US" b="1" dirty="0"/>
              <a:t>Legal Protections</a:t>
            </a:r>
            <a:r>
              <a:rPr lang="en-US" dirty="0"/>
              <a:t> to Company. The Company </a:t>
            </a:r>
            <a:r>
              <a:rPr lang="en-US" b="1" dirty="0" err="1"/>
              <a:t>OwnsAndStuff</a:t>
            </a:r>
            <a:r>
              <a:rPr lang="en-US" dirty="0"/>
              <a:t> </a:t>
            </a:r>
            <a:r>
              <a:rPr lang="en-US" b="1" dirty="0" err="1"/>
              <a:t>WorkAndOtherStuff</a:t>
            </a:r>
            <a:r>
              <a:rPr lang="en-US" dirty="0"/>
              <a:t>, including the right to </a:t>
            </a:r>
            <a:r>
              <a:rPr lang="en-US" b="1" dirty="0" err="1"/>
              <a:t>ProtectOrUseOrDoOtherThings</a:t>
            </a:r>
            <a:r>
              <a:rPr lang="en-US" dirty="0"/>
              <a:t>.</a:t>
            </a:r>
          </a:p>
          <a:p>
            <a:pPr marL="0" indent="0">
              <a:lnSpc>
                <a:spcPct val="120000"/>
              </a:lnSpc>
              <a:buNone/>
            </a:pPr>
            <a:endParaRPr lang="en-US" dirty="0"/>
          </a:p>
          <a:p>
            <a:pPr marL="0" indent="0">
              <a:lnSpc>
                <a:spcPct val="120000"/>
              </a:lnSpc>
              <a:buNone/>
            </a:pPr>
            <a:r>
              <a:rPr lang="en-US" dirty="0"/>
              <a:t>[more…]</a:t>
            </a:r>
          </a:p>
          <a:p>
            <a:pPr marL="0" indent="0">
              <a:lnSpc>
                <a:spcPct val="120000"/>
              </a:lnSpc>
              <a:buNone/>
            </a:pPr>
            <a:endParaRPr lang="en-US" dirty="0"/>
          </a:p>
          <a:p>
            <a:pPr marL="0" indent="0">
              <a:lnSpc>
                <a:spcPct val="120000"/>
              </a:lnSpc>
              <a:buNone/>
            </a:pPr>
            <a:r>
              <a:rPr lang="en-US" dirty="0"/>
              <a:t>Definitions:</a:t>
            </a:r>
          </a:p>
          <a:p>
            <a:pPr marL="0" indent="0">
              <a:lnSpc>
                <a:spcPct val="120000"/>
              </a:lnSpc>
              <a:buNone/>
            </a:pPr>
            <a:r>
              <a:rPr lang="en-US" dirty="0"/>
              <a:t>“</a:t>
            </a:r>
            <a:r>
              <a:rPr lang="en-US" b="1" dirty="0" err="1">
                <a:highlight>
                  <a:srgbClr val="00FFFF"/>
                </a:highlight>
              </a:rPr>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lnSpc>
                <a:spcPct val="120000"/>
              </a:lnSpc>
              <a:buNone/>
            </a:pPr>
            <a:endParaRPr lang="en-US" dirty="0"/>
          </a:p>
          <a:p>
            <a:pPr marL="0" indent="0">
              <a:lnSpc>
                <a:spcPct val="120000"/>
              </a:lnSpc>
              <a:buNone/>
            </a:pPr>
            <a:r>
              <a:rPr lang="en-US" dirty="0"/>
              <a:t>[more …]</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940A64A4-4795-5CEE-975E-FC60D2A51401}"/>
              </a:ext>
            </a:extLst>
          </p:cNvPr>
          <p:cNvSpPr/>
          <p:nvPr/>
        </p:nvSpPr>
        <p:spPr>
          <a:xfrm>
            <a:off x="963750" y="4220823"/>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574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Becoming Completely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err="1"/>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t>AnyIntellectualPropertyMadeOrReferencedOrUsed</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874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Completely 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92500" lnSpcReduction="20000"/>
          </a:bodyPr>
          <a:lstStyle/>
          <a:p>
            <a:pPr marL="0" indent="0">
              <a:lnSpc>
                <a:spcPct val="100000"/>
              </a:lnSpc>
              <a:buNone/>
            </a:pPr>
            <a:r>
              <a:rPr lang="en-US" dirty="0"/>
              <a:t>Intellectual Property Ownership:</a:t>
            </a:r>
          </a:p>
          <a:p>
            <a:pPr marL="0" indent="0">
              <a:lnSpc>
                <a:spcPct val="100000"/>
              </a:lnSpc>
              <a:buNone/>
            </a:pPr>
            <a:r>
              <a:rPr lang="en-US" dirty="0"/>
              <a:t>Consultant hereby </a:t>
            </a:r>
            <a:r>
              <a:rPr lang="en-US" b="1" dirty="0" err="1">
                <a:highlight>
                  <a:srgbClr val="C0C0C0"/>
                </a:highlight>
              </a:rPr>
              <a:t>TransfersAndAssigns</a:t>
            </a:r>
            <a:r>
              <a:rPr lang="en-US" dirty="0"/>
              <a:t> </a:t>
            </a:r>
            <a:r>
              <a:rPr lang="en-US" b="1" dirty="0" err="1">
                <a:highlight>
                  <a:srgbClr val="FFFF00"/>
                </a:highlight>
              </a:rPr>
              <a:t>AnyIntellectualPropertyMadeOrReferencedOrUsed</a:t>
            </a:r>
            <a:r>
              <a:rPr lang="en-US" dirty="0"/>
              <a:t>, including, but not limited to, any </a:t>
            </a:r>
            <a:r>
              <a:rPr lang="en-US" b="1" dirty="0">
                <a:highlight>
                  <a:srgbClr val="C0C0C0"/>
                </a:highlight>
              </a:rPr>
              <a:t>Legal Protections</a:t>
            </a:r>
            <a:r>
              <a:rPr lang="en-US" dirty="0"/>
              <a:t> to Company. The Company </a:t>
            </a:r>
            <a:r>
              <a:rPr lang="en-US" b="1" dirty="0" err="1">
                <a:highlight>
                  <a:srgbClr val="C0C0C0"/>
                </a:highlight>
              </a:rPr>
              <a:t>OwnsAndControls</a:t>
            </a:r>
            <a:r>
              <a:rPr lang="en-US" dirty="0"/>
              <a:t> </a:t>
            </a:r>
            <a:r>
              <a:rPr lang="en-US" b="1" dirty="0" err="1">
                <a:highlight>
                  <a:srgbClr val="FFFF00"/>
                </a:highlight>
              </a:rPr>
              <a:t>AnyIntellectualPropertyMadeOrReferencedOrUsed</a:t>
            </a:r>
            <a:r>
              <a:rPr lang="en-US" dirty="0"/>
              <a:t>, including the right to </a:t>
            </a:r>
            <a:r>
              <a:rPr lang="en-US" b="1" dirty="0" err="1">
                <a:highlight>
                  <a:srgbClr val="C0C0C0"/>
                </a:highlight>
              </a:rPr>
              <a:t>ProtectOrUseOrDoOtherThings</a:t>
            </a:r>
            <a:r>
              <a:rPr lang="en-US" dirty="0"/>
              <a:t>.</a:t>
            </a:r>
          </a:p>
          <a:p>
            <a:pPr marL="0" indent="0">
              <a:lnSpc>
                <a:spcPct val="100000"/>
              </a:lnSpc>
              <a:buNone/>
            </a:pPr>
            <a:r>
              <a:rPr lang="en-US"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3D4511BF-15C2-0F3E-2E3E-B9BB1C9E3B7D}"/>
              </a:ext>
            </a:extLst>
          </p:cNvPr>
          <p:cNvSpPr/>
          <p:nvPr/>
        </p:nvSpPr>
        <p:spPr>
          <a:xfrm>
            <a:off x="963750" y="4816441"/>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37770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064A9-55E4-BD84-731E-7358E714F152}"/>
              </a:ext>
            </a:extLst>
          </p:cNvPr>
          <p:cNvSpPr txBox="1"/>
          <p:nvPr/>
        </p:nvSpPr>
        <p:spPr>
          <a:xfrm>
            <a:off x="1802295" y="651007"/>
            <a:ext cx="8587409" cy="1183273"/>
          </a:xfrm>
          <a:prstGeom prst="rect">
            <a:avLst/>
          </a:prstGeom>
          <a:noFill/>
        </p:spPr>
        <p:txBody>
          <a:bodyPr wrap="square">
            <a:spAutoFit/>
          </a:bodyPr>
          <a:lstStyle/>
          <a:p>
            <a:pPr marL="0" indent="0">
              <a:lnSpc>
                <a:spcPct val="120000"/>
              </a:lnSpc>
              <a:buNone/>
            </a:pPr>
            <a:r>
              <a:rPr lang="en-US" sz="2000" dirty="0">
                <a:solidFill>
                  <a:schemeClr val="bg2"/>
                </a:solidFill>
                <a:latin typeface="Proxima Nova" panose="020B0604020202020204" charset="0"/>
              </a:rPr>
              <a:t>Consultant hereby </a:t>
            </a:r>
            <a:r>
              <a:rPr lang="en-US" sz="2000" b="1" dirty="0">
                <a:solidFill>
                  <a:schemeClr val="bg2"/>
                </a:solidFill>
                <a:latin typeface="Proxima Nova" panose="020B0604020202020204" charset="0"/>
              </a:rPr>
              <a:t>Schlepps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but not limited to, any </a:t>
            </a:r>
            <a:r>
              <a:rPr lang="en-US" sz="2000" b="1" dirty="0" err="1">
                <a:solidFill>
                  <a:schemeClr val="bg2"/>
                </a:solidFill>
                <a:latin typeface="Proxima Nova" panose="020B0604020202020204" charset="0"/>
              </a:rPr>
              <a:t>Pearsauce</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Powns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the right to </a:t>
            </a:r>
            <a:r>
              <a:rPr lang="en-US" sz="2000" b="1" dirty="0">
                <a:solidFill>
                  <a:schemeClr val="bg2"/>
                </a:solidFill>
                <a:latin typeface="Proxima Nova" panose="020B0604020202020204" charset="0"/>
              </a:rPr>
              <a:t>Do Things</a:t>
            </a:r>
            <a:r>
              <a:rPr lang="en-US" sz="2000" dirty="0">
                <a:solidFill>
                  <a:schemeClr val="bg2"/>
                </a:solidFill>
                <a:latin typeface="Proxima Nova" panose="020B0604020202020204" charset="0"/>
              </a:rPr>
              <a:t>.</a:t>
            </a:r>
          </a:p>
        </p:txBody>
      </p:sp>
      <p:sp>
        <p:nvSpPr>
          <p:cNvPr id="5" name="TextBox 4">
            <a:extLst>
              <a:ext uri="{FF2B5EF4-FFF2-40B4-BE49-F238E27FC236}">
                <a16:creationId xmlns:a16="http://schemas.microsoft.com/office/drawing/2014/main" id="{06AA854C-F36B-918F-1258-309D35E3C9F0}"/>
              </a:ext>
            </a:extLst>
          </p:cNvPr>
          <p:cNvSpPr txBox="1"/>
          <p:nvPr/>
        </p:nvSpPr>
        <p:spPr>
          <a:xfrm>
            <a:off x="1802294" y="2601526"/>
            <a:ext cx="8587409" cy="1535741"/>
          </a:xfrm>
          <a:prstGeom prst="rect">
            <a:avLst/>
          </a:prstGeom>
          <a:noFill/>
        </p:spPr>
        <p:txBody>
          <a:bodyPr wrap="square">
            <a:spAutoFit/>
          </a:bodyPr>
          <a:lstStyle/>
          <a:p>
            <a:pPr marL="0" indent="0">
              <a:lnSpc>
                <a:spcPct val="120000"/>
              </a:lnSpc>
              <a:buNone/>
            </a:pPr>
            <a:r>
              <a:rPr lang="en-US" sz="2000" dirty="0">
                <a:solidFill>
                  <a:schemeClr val="bg2"/>
                </a:solidFill>
              </a:rPr>
              <a:t>Consultant hereby </a:t>
            </a:r>
            <a:r>
              <a:rPr lang="en-US" sz="2000" b="1" dirty="0" err="1">
                <a:solidFill>
                  <a:schemeClr val="bg2"/>
                </a:solidFill>
              </a:rPr>
              <a:t>ConveysAndThings</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but not limited to, any </a:t>
            </a:r>
            <a:r>
              <a:rPr lang="en-US" sz="2000" b="1" dirty="0">
                <a:solidFill>
                  <a:schemeClr val="bg2"/>
                </a:solidFill>
              </a:rPr>
              <a:t>Legal Protections</a:t>
            </a:r>
            <a:r>
              <a:rPr lang="en-US" sz="2000" dirty="0">
                <a:solidFill>
                  <a:schemeClr val="bg2"/>
                </a:solidFill>
              </a:rPr>
              <a:t> to Company. The Company </a:t>
            </a:r>
            <a:r>
              <a:rPr lang="en-US" sz="2000" b="1" dirty="0" err="1">
                <a:solidFill>
                  <a:schemeClr val="bg2"/>
                </a:solidFill>
              </a:rPr>
              <a:t>OwnsAndStuff</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the right to </a:t>
            </a:r>
            <a:r>
              <a:rPr lang="en-US" sz="2000" b="1" dirty="0" err="1">
                <a:solidFill>
                  <a:schemeClr val="bg2"/>
                </a:solidFill>
              </a:rPr>
              <a:t>ProtectOrUseOrDoOtherThings</a:t>
            </a:r>
            <a:r>
              <a:rPr lang="en-US" sz="2000" dirty="0">
                <a:solidFill>
                  <a:schemeClr val="bg2"/>
                </a:solidFill>
              </a:rPr>
              <a:t>.</a:t>
            </a:r>
          </a:p>
        </p:txBody>
      </p:sp>
      <p:sp>
        <p:nvSpPr>
          <p:cNvPr id="7" name="TextBox 6">
            <a:extLst>
              <a:ext uri="{FF2B5EF4-FFF2-40B4-BE49-F238E27FC236}">
                <a16:creationId xmlns:a16="http://schemas.microsoft.com/office/drawing/2014/main" id="{BB818062-3371-2BD7-2AEA-B9BE4AE209F7}"/>
              </a:ext>
            </a:extLst>
          </p:cNvPr>
          <p:cNvSpPr txBox="1"/>
          <p:nvPr/>
        </p:nvSpPr>
        <p:spPr>
          <a:xfrm>
            <a:off x="1802293" y="4645088"/>
            <a:ext cx="8587409" cy="1631216"/>
          </a:xfrm>
          <a:prstGeom prst="rect">
            <a:avLst/>
          </a:prstGeom>
          <a:noFill/>
        </p:spPr>
        <p:txBody>
          <a:bodyPr wrap="square">
            <a:spAutoFit/>
          </a:bodyPr>
          <a:lstStyle/>
          <a:p>
            <a:pPr marL="0" indent="0">
              <a:lnSpc>
                <a:spcPct val="100000"/>
              </a:lnSpc>
              <a:buNone/>
            </a:pPr>
            <a:r>
              <a:rPr lang="en-US" sz="2000" dirty="0">
                <a:solidFill>
                  <a:schemeClr val="bg2"/>
                </a:solidFill>
                <a:latin typeface="Proxima Nova" panose="020B0604020202020204" charset="0"/>
              </a:rPr>
              <a:t>Consultant hereby </a:t>
            </a:r>
            <a:r>
              <a:rPr lang="en-US" sz="2000" b="1" dirty="0" err="1">
                <a:solidFill>
                  <a:schemeClr val="bg2"/>
                </a:solidFill>
                <a:latin typeface="Proxima Nova" panose="020B0604020202020204" charset="0"/>
              </a:rPr>
              <a:t>TransfersAndAssigns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but not limited to, any </a:t>
            </a:r>
            <a:r>
              <a:rPr lang="en-US" sz="2000" b="1" dirty="0">
                <a:solidFill>
                  <a:schemeClr val="bg2"/>
                </a:solidFill>
                <a:latin typeface="Proxima Nova" panose="020B0604020202020204" charset="0"/>
              </a:rPr>
              <a:t>Legal Protections</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OwnsAndControls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the right to </a:t>
            </a:r>
            <a:r>
              <a:rPr lang="en-US" sz="2000" b="1" dirty="0" err="1">
                <a:solidFill>
                  <a:schemeClr val="bg2"/>
                </a:solidFill>
                <a:latin typeface="Proxima Nova" panose="020B0604020202020204" charset="0"/>
              </a:rPr>
              <a:t>ProtectOrUseOrDoOtherThings</a:t>
            </a:r>
            <a:r>
              <a:rPr lang="en-US" sz="2000" dirty="0">
                <a:solidFill>
                  <a:schemeClr val="bg2"/>
                </a:solidFill>
                <a:latin typeface="Proxima Nova" panose="020B0604020202020204" charset="0"/>
              </a:rPr>
              <a:t>.</a:t>
            </a:r>
          </a:p>
        </p:txBody>
      </p:sp>
      <p:sp>
        <p:nvSpPr>
          <p:cNvPr id="8" name="TextBox 7">
            <a:extLst>
              <a:ext uri="{FF2B5EF4-FFF2-40B4-BE49-F238E27FC236}">
                <a16:creationId xmlns:a16="http://schemas.microsoft.com/office/drawing/2014/main" id="{25CBE231-CDEC-131E-F236-78D6C02087E7}"/>
              </a:ext>
            </a:extLst>
          </p:cNvPr>
          <p:cNvSpPr txBox="1"/>
          <p:nvPr/>
        </p:nvSpPr>
        <p:spPr>
          <a:xfrm>
            <a:off x="3763617" y="225287"/>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Obvious Nonsense</a:t>
            </a:r>
          </a:p>
        </p:txBody>
      </p:sp>
      <p:sp>
        <p:nvSpPr>
          <p:cNvPr id="9" name="TextBox 8">
            <a:extLst>
              <a:ext uri="{FF2B5EF4-FFF2-40B4-BE49-F238E27FC236}">
                <a16:creationId xmlns:a16="http://schemas.microsoft.com/office/drawing/2014/main" id="{3F833DF8-7CD8-7BB6-8BE0-F5EB10313D5F}"/>
              </a:ext>
            </a:extLst>
          </p:cNvPr>
          <p:cNvSpPr txBox="1"/>
          <p:nvPr/>
        </p:nvSpPr>
        <p:spPr>
          <a:xfrm>
            <a:off x="3637721" y="2144679"/>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Honest</a:t>
            </a:r>
          </a:p>
        </p:txBody>
      </p:sp>
      <p:sp>
        <p:nvSpPr>
          <p:cNvPr id="10" name="TextBox 9">
            <a:extLst>
              <a:ext uri="{FF2B5EF4-FFF2-40B4-BE49-F238E27FC236}">
                <a16:creationId xmlns:a16="http://schemas.microsoft.com/office/drawing/2014/main" id="{9CEA42FF-D18E-C162-4440-74C012BC6343}"/>
              </a:ext>
            </a:extLst>
          </p:cNvPr>
          <p:cNvSpPr txBox="1"/>
          <p:nvPr/>
        </p:nvSpPr>
        <p:spPr>
          <a:xfrm>
            <a:off x="3637721" y="4244978"/>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Completely Honest</a:t>
            </a:r>
          </a:p>
        </p:txBody>
      </p:sp>
    </p:spTree>
    <p:extLst>
      <p:ext uri="{BB962C8B-B14F-4D97-AF65-F5344CB8AC3E}">
        <p14:creationId xmlns:p14="http://schemas.microsoft.com/office/powerpoint/2010/main" val="114116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7DA2060B-EC80-8220-7703-285257062A23}"/>
              </a:ext>
            </a:extLst>
          </p:cNvPr>
          <p:cNvPicPr>
            <a:picLocks noChangeAspect="1"/>
          </p:cNvPicPr>
          <p:nvPr/>
        </p:nvPicPr>
        <p:blipFill>
          <a:blip r:embed="rId3"/>
          <a:stretch>
            <a:fillRect/>
          </a:stretch>
        </p:blipFill>
        <p:spPr>
          <a:xfrm>
            <a:off x="1219809" y="553583"/>
            <a:ext cx="9752381" cy="4876190"/>
          </a:xfrm>
          <a:prstGeom prst="rect">
            <a:avLst/>
          </a:prstGeom>
        </p:spPr>
      </p:pic>
      <p:sp>
        <p:nvSpPr>
          <p:cNvPr id="3" name="Rectangle 2">
            <a:extLst>
              <a:ext uri="{FF2B5EF4-FFF2-40B4-BE49-F238E27FC236}">
                <a16:creationId xmlns:a16="http://schemas.microsoft.com/office/drawing/2014/main" id="{4AC75FB4-87EE-A0FE-94AF-A252BA202A0D}"/>
              </a:ext>
            </a:extLst>
          </p:cNvPr>
          <p:cNvSpPr/>
          <p:nvPr/>
        </p:nvSpPr>
        <p:spPr>
          <a:xfrm>
            <a:off x="2093843" y="447565"/>
            <a:ext cx="4399722" cy="1619774"/>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6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b="1" dirty="0"/>
              <a:t>Refactoring</a:t>
            </a:r>
          </a:p>
          <a:p>
            <a:endParaRPr lang="en-US" sz="4000" dirty="0"/>
          </a:p>
          <a:p>
            <a:r>
              <a:rPr lang="en-US" sz="4000" dirty="0"/>
              <a:t>Automated Tests</a:t>
            </a:r>
          </a:p>
          <a:p>
            <a:endParaRPr lang="en-US" sz="4000" dirty="0"/>
          </a:p>
          <a:p>
            <a:r>
              <a:rPr lang="en-US" sz="4000" dirty="0"/>
              <a:t>Tools</a:t>
            </a:r>
          </a:p>
          <a:p>
            <a:pPr marL="114300" indent="0">
              <a:buNone/>
            </a:pPr>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spTree>
    <p:extLst>
      <p:ext uri="{BB962C8B-B14F-4D97-AF65-F5344CB8AC3E}">
        <p14:creationId xmlns:p14="http://schemas.microsoft.com/office/powerpoint/2010/main" val="240794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t takes to be a great problem solver in business - SmartCompany">
            <a:extLst>
              <a:ext uri="{FF2B5EF4-FFF2-40B4-BE49-F238E27FC236}">
                <a16:creationId xmlns:a16="http://schemas.microsoft.com/office/drawing/2014/main" id="{6BE25C8B-5B1C-D3B6-B5CC-A0561D2313F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4517" b="24673"/>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EFA87A-E1E0-6AE3-160C-1FB0A8720035}"/>
              </a:ext>
            </a:extLst>
          </p:cNvPr>
          <p:cNvSpPr txBox="1"/>
          <p:nvPr/>
        </p:nvSpPr>
        <p:spPr>
          <a:xfrm>
            <a:off x="3357769" y="1401417"/>
            <a:ext cx="5476461" cy="861774"/>
          </a:xfrm>
          <a:prstGeom prst="rect">
            <a:avLst/>
          </a:prstGeom>
          <a:noFill/>
        </p:spPr>
        <p:txBody>
          <a:bodyPr wrap="square" rtlCol="0">
            <a:spAutoFit/>
          </a:bodyPr>
          <a:lstStyle/>
          <a:p>
            <a:pPr lvl="1"/>
            <a:r>
              <a:rPr lang="en-US" sz="5000" dirty="0">
                <a:latin typeface="Proxima Nova" panose="020B0604020202020204" charset="0"/>
              </a:rPr>
              <a:t>Business Problem</a:t>
            </a:r>
          </a:p>
        </p:txBody>
      </p:sp>
      <p:grpSp>
        <p:nvGrpSpPr>
          <p:cNvPr id="6" name="Group 5">
            <a:extLst>
              <a:ext uri="{FF2B5EF4-FFF2-40B4-BE49-F238E27FC236}">
                <a16:creationId xmlns:a16="http://schemas.microsoft.com/office/drawing/2014/main" id="{5FAFC37F-CB5B-EAE5-102E-D88AA3817F6A}"/>
              </a:ext>
            </a:extLst>
          </p:cNvPr>
          <p:cNvGrpSpPr/>
          <p:nvPr/>
        </p:nvGrpSpPr>
        <p:grpSpPr>
          <a:xfrm>
            <a:off x="2699344" y="2716957"/>
            <a:ext cx="3396655" cy="3555377"/>
            <a:chOff x="2699344" y="2716957"/>
            <a:chExt cx="3396655" cy="3555377"/>
          </a:xfrm>
        </p:grpSpPr>
        <p:pic>
          <p:nvPicPr>
            <p:cNvPr id="4" name="Picture 3" descr="A white square with a black background&#10;&#10;Description automatically generated with low confidence">
              <a:extLst>
                <a:ext uri="{FF2B5EF4-FFF2-40B4-BE49-F238E27FC236}">
                  <a16:creationId xmlns:a16="http://schemas.microsoft.com/office/drawing/2014/main" id="{2912A0A5-5EC2-7D3A-8EDA-F8A37B917335}"/>
                </a:ext>
              </a:extLst>
            </p:cNvPr>
            <p:cNvPicPr>
              <a:picLocks noChangeAspect="1"/>
            </p:cNvPicPr>
            <p:nvPr/>
          </p:nvPicPr>
          <p:blipFill>
            <a:blip r:embed="rId4"/>
            <a:stretch>
              <a:fillRect/>
            </a:stretch>
          </p:blipFill>
          <p:spPr>
            <a:xfrm>
              <a:off x="2699344" y="2716957"/>
              <a:ext cx="3396655" cy="3555377"/>
            </a:xfrm>
            <a:prstGeom prst="rect">
              <a:avLst/>
            </a:prstGeom>
          </p:spPr>
        </p:pic>
        <p:sp>
          <p:nvSpPr>
            <p:cNvPr id="5" name="TextBox 4">
              <a:extLst>
                <a:ext uri="{FF2B5EF4-FFF2-40B4-BE49-F238E27FC236}">
                  <a16:creationId xmlns:a16="http://schemas.microsoft.com/office/drawing/2014/main" id="{0B138891-9E4D-E5BF-7E99-C79568A9AF53}"/>
                </a:ext>
              </a:extLst>
            </p:cNvPr>
            <p:cNvSpPr txBox="1"/>
            <p:nvPr/>
          </p:nvSpPr>
          <p:spPr>
            <a:xfrm rot="20513030">
              <a:off x="2901602" y="3162461"/>
              <a:ext cx="2650857" cy="2400657"/>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Being productive requires making code changes.</a:t>
              </a:r>
              <a:endParaRPr lang="en-US" sz="3000" dirty="0">
                <a:latin typeface="Dreaming Outloud Pro" panose="020B0604020202020204" pitchFamily="66" charset="0"/>
                <a:cs typeface="Dreaming Outloud Pro" panose="020B0604020202020204" pitchFamily="66" charset="0"/>
              </a:endParaRPr>
            </a:p>
          </p:txBody>
        </p:sp>
      </p:grpSp>
      <p:grpSp>
        <p:nvGrpSpPr>
          <p:cNvPr id="10" name="Group 9">
            <a:extLst>
              <a:ext uri="{FF2B5EF4-FFF2-40B4-BE49-F238E27FC236}">
                <a16:creationId xmlns:a16="http://schemas.microsoft.com/office/drawing/2014/main" id="{9CC35AC9-F1B3-9269-2295-2189B14AB94C}"/>
              </a:ext>
            </a:extLst>
          </p:cNvPr>
          <p:cNvGrpSpPr/>
          <p:nvPr/>
        </p:nvGrpSpPr>
        <p:grpSpPr>
          <a:xfrm>
            <a:off x="6573298" y="2585101"/>
            <a:ext cx="3396655" cy="3555377"/>
            <a:chOff x="6573298" y="2585101"/>
            <a:chExt cx="3396655" cy="3555377"/>
          </a:xfrm>
        </p:grpSpPr>
        <p:pic>
          <p:nvPicPr>
            <p:cNvPr id="9" name="Picture 8" descr="A white square with a black background&#10;&#10;Description automatically generated with low confidence">
              <a:extLst>
                <a:ext uri="{FF2B5EF4-FFF2-40B4-BE49-F238E27FC236}">
                  <a16:creationId xmlns:a16="http://schemas.microsoft.com/office/drawing/2014/main" id="{EABD4091-B63F-6073-574B-8E2D38C1C1A5}"/>
                </a:ext>
              </a:extLst>
            </p:cNvPr>
            <p:cNvPicPr>
              <a:picLocks noChangeAspect="1"/>
            </p:cNvPicPr>
            <p:nvPr/>
          </p:nvPicPr>
          <p:blipFill>
            <a:blip r:embed="rId4"/>
            <a:stretch>
              <a:fillRect/>
            </a:stretch>
          </p:blipFill>
          <p:spPr>
            <a:xfrm rot="1562524">
              <a:off x="6573298" y="2585101"/>
              <a:ext cx="3396655" cy="3555377"/>
            </a:xfrm>
            <a:prstGeom prst="rect">
              <a:avLst/>
            </a:prstGeom>
          </p:spPr>
        </p:pic>
        <p:sp>
          <p:nvSpPr>
            <p:cNvPr id="7" name="TextBox 6">
              <a:extLst>
                <a:ext uri="{FF2B5EF4-FFF2-40B4-BE49-F238E27FC236}">
                  <a16:creationId xmlns:a16="http://schemas.microsoft.com/office/drawing/2014/main" id="{F4652D43-23B0-4EA7-324F-DFB9C6959BC6}"/>
                </a:ext>
              </a:extLst>
            </p:cNvPr>
            <p:cNvSpPr txBox="1"/>
            <p:nvPr/>
          </p:nvSpPr>
          <p:spPr>
            <a:xfrm rot="467409">
              <a:off x="6890470" y="3682559"/>
              <a:ext cx="2650857" cy="1015663"/>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Any change adds risk.</a:t>
              </a:r>
              <a:endParaRPr lang="en-US" sz="3000" dirty="0">
                <a:latin typeface="Dreaming Outloud Pro" panose="020B0604020202020204" pitchFamily="66" charset="0"/>
                <a:cs typeface="Dreaming Outloud Pro" panose="020B0604020202020204" pitchFamily="66" charset="0"/>
              </a:endParaRPr>
            </a:p>
          </p:txBody>
        </p:sp>
      </p:grpSp>
    </p:spTree>
    <p:extLst>
      <p:ext uri="{BB962C8B-B14F-4D97-AF65-F5344CB8AC3E}">
        <p14:creationId xmlns:p14="http://schemas.microsoft.com/office/powerpoint/2010/main" val="26623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D19A6-8FC5-AF4E-ECA7-776A2F416A97}"/>
              </a:ext>
            </a:extLst>
          </p:cNvPr>
          <p:cNvSpPr txBox="1"/>
          <p:nvPr/>
        </p:nvSpPr>
        <p:spPr>
          <a:xfrm>
            <a:off x="1192693" y="324273"/>
            <a:ext cx="5592417" cy="5016758"/>
          </a:xfrm>
          <a:prstGeom prst="rect">
            <a:avLst/>
          </a:prstGeom>
          <a:noFill/>
        </p:spPr>
        <p:txBody>
          <a:bodyPr wrap="square">
            <a:spAutoFit/>
          </a:bodyPr>
          <a:lstStyle/>
          <a:p>
            <a:pPr algn="ctr"/>
            <a:r>
              <a:rPr lang="en-US" sz="4000" b="0" i="1" u="none" strike="noStrike" dirty="0">
                <a:solidFill>
                  <a:schemeClr val="bg2"/>
                </a:solidFill>
                <a:effectLst/>
                <a:latin typeface="Proxima Nova" panose="020B0604020202020204" charset="0"/>
              </a:rPr>
              <a:t>Your empathy is helping you see the effect on the system ….</a:t>
            </a:r>
          </a:p>
          <a:p>
            <a:pPr algn="ct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 so now the group benefits.</a:t>
            </a:r>
            <a:br>
              <a:rPr lang="en-US" sz="4000" b="0" i="1" u="none" strike="noStrike" dirty="0">
                <a:solidFill>
                  <a:schemeClr val="bg2"/>
                </a:solidFill>
                <a:effectLst/>
                <a:latin typeface="Proxima Nova" panose="020B0604020202020204" charset="0"/>
              </a:rPr>
            </a:b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#SystemEmpathy</a:t>
            </a:r>
          </a:p>
        </p:txBody>
      </p:sp>
      <p:sp>
        <p:nvSpPr>
          <p:cNvPr id="5" name="TextBox 4">
            <a:extLst>
              <a:ext uri="{FF2B5EF4-FFF2-40B4-BE49-F238E27FC236}">
                <a16:creationId xmlns:a16="http://schemas.microsoft.com/office/drawing/2014/main" id="{E4047DFA-E033-FE92-A4B4-7136EEF7E2AE}"/>
              </a:ext>
            </a:extLst>
          </p:cNvPr>
          <p:cNvSpPr txBox="1"/>
          <p:nvPr/>
        </p:nvSpPr>
        <p:spPr>
          <a:xfrm>
            <a:off x="940901" y="5663817"/>
            <a:ext cx="6096000" cy="707886"/>
          </a:xfrm>
          <a:prstGeom prst="rect">
            <a:avLst/>
          </a:prstGeom>
          <a:noFill/>
          <a:ln>
            <a:solidFill>
              <a:schemeClr val="accent1"/>
            </a:solidFill>
          </a:ln>
        </p:spPr>
        <p:txBody>
          <a:bodyPr wrap="square">
            <a:spAutoFit/>
          </a:bodyPr>
          <a:lstStyle/>
          <a:p>
            <a:pPr algn="ctr"/>
            <a:r>
              <a:rPr lang="en-US" sz="4000" i="1" dirty="0">
                <a:solidFill>
                  <a:schemeClr val="accent1"/>
                </a:solidFill>
                <a:latin typeface="Proxima Nova" panose="020B0604020202020204" charset="0"/>
              </a:rPr>
              <a:t>#CodeForReadability</a:t>
            </a:r>
            <a:endParaRPr lang="en-US" sz="4000" dirty="0">
              <a:solidFill>
                <a:schemeClr val="accent1"/>
              </a:solidFill>
              <a:latin typeface="Proxima Nova" panose="020B0604020202020204" charset="0"/>
            </a:endParaRPr>
          </a:p>
        </p:txBody>
      </p:sp>
      <p:pic>
        <p:nvPicPr>
          <p:cNvPr id="7" name="Picture 6" descr="Graphical user interface, application, icon&#10;&#10;Description automatically generated">
            <a:extLst>
              <a:ext uri="{FF2B5EF4-FFF2-40B4-BE49-F238E27FC236}">
                <a16:creationId xmlns:a16="http://schemas.microsoft.com/office/drawing/2014/main" id="{F62369B3-3540-DFF8-66C4-60019A33B510}"/>
              </a:ext>
            </a:extLst>
          </p:cNvPr>
          <p:cNvPicPr>
            <a:picLocks noChangeAspect="1"/>
          </p:cNvPicPr>
          <p:nvPr/>
        </p:nvPicPr>
        <p:blipFill>
          <a:blip r:embed="rId3"/>
          <a:stretch>
            <a:fillRect/>
          </a:stretch>
        </p:blipFill>
        <p:spPr>
          <a:xfrm>
            <a:off x="7252252" y="1258956"/>
            <a:ext cx="3916017" cy="3916017"/>
          </a:xfrm>
          <a:prstGeom prst="rect">
            <a:avLst/>
          </a:prstGeom>
        </p:spPr>
      </p:pic>
    </p:spTree>
    <p:extLst>
      <p:ext uri="{BB962C8B-B14F-4D97-AF65-F5344CB8AC3E}">
        <p14:creationId xmlns:p14="http://schemas.microsoft.com/office/powerpoint/2010/main" val="65869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E105A0C6-FBBF-0808-DFD8-2C5FD5D9F6F5}"/>
              </a:ext>
            </a:extLst>
          </p:cNvPr>
          <p:cNvPicPr>
            <a:picLocks noChangeAspect="1"/>
          </p:cNvPicPr>
          <p:nvPr/>
        </p:nvPicPr>
        <p:blipFill>
          <a:blip r:embed="rId3"/>
          <a:stretch>
            <a:fillRect/>
          </a:stretch>
        </p:blipFill>
        <p:spPr>
          <a:xfrm>
            <a:off x="1772528" y="1515207"/>
            <a:ext cx="3827585" cy="3827585"/>
          </a:xfrm>
          <a:prstGeom prst="rect">
            <a:avLst/>
          </a:prstGeom>
        </p:spPr>
      </p:pic>
      <p:pic>
        <p:nvPicPr>
          <p:cNvPr id="7" name="Picture 6" descr="Icon&#10;&#10;Description automatically generated">
            <a:extLst>
              <a:ext uri="{FF2B5EF4-FFF2-40B4-BE49-F238E27FC236}">
                <a16:creationId xmlns:a16="http://schemas.microsoft.com/office/drawing/2014/main" id="{70B8B402-CD6D-D6C5-533F-1A5796741E98}"/>
              </a:ext>
            </a:extLst>
          </p:cNvPr>
          <p:cNvPicPr>
            <a:picLocks noChangeAspect="1"/>
          </p:cNvPicPr>
          <p:nvPr/>
        </p:nvPicPr>
        <p:blipFill>
          <a:blip r:embed="rId4"/>
          <a:stretch>
            <a:fillRect/>
          </a:stretch>
        </p:blipFill>
        <p:spPr>
          <a:xfrm>
            <a:off x="6324599" y="1301260"/>
            <a:ext cx="4255477" cy="4255477"/>
          </a:xfrm>
          <a:prstGeom prst="rect">
            <a:avLst/>
          </a:prstGeom>
        </p:spPr>
      </p:pic>
    </p:spTree>
    <p:extLst>
      <p:ext uri="{BB962C8B-B14F-4D97-AF65-F5344CB8AC3E}">
        <p14:creationId xmlns:p14="http://schemas.microsoft.com/office/powerpoint/2010/main" val="377768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C1B602-AF2B-B3D3-C1E5-735902B72D20}"/>
              </a:ext>
            </a:extLst>
          </p:cNvPr>
          <p:cNvPicPr>
            <a:picLocks noChangeAspect="1"/>
          </p:cNvPicPr>
          <p:nvPr/>
        </p:nvPicPr>
        <p:blipFill>
          <a:blip r:embed="rId3"/>
          <a:stretch>
            <a:fillRect/>
          </a:stretch>
        </p:blipFill>
        <p:spPr>
          <a:xfrm>
            <a:off x="3424237" y="528637"/>
            <a:ext cx="5343525" cy="5800725"/>
          </a:xfrm>
          <a:prstGeom prst="rect">
            <a:avLst/>
          </a:prstGeom>
        </p:spPr>
      </p:pic>
      <p:sp>
        <p:nvSpPr>
          <p:cNvPr id="4" name="TextBox 3">
            <a:extLst>
              <a:ext uri="{FF2B5EF4-FFF2-40B4-BE49-F238E27FC236}">
                <a16:creationId xmlns:a16="http://schemas.microsoft.com/office/drawing/2014/main" id="{E0E71D6E-02AC-CD7E-3199-BD650AA5E364}"/>
              </a:ext>
            </a:extLst>
          </p:cNvPr>
          <p:cNvSpPr txBox="1"/>
          <p:nvPr/>
        </p:nvSpPr>
        <p:spPr>
          <a:xfrm>
            <a:off x="3843130" y="6329362"/>
            <a:ext cx="3458818" cy="400110"/>
          </a:xfrm>
          <a:prstGeom prst="rect">
            <a:avLst/>
          </a:prstGeom>
          <a:noFill/>
        </p:spPr>
        <p:txBody>
          <a:bodyPr wrap="square" rtlCol="0">
            <a:spAutoFit/>
          </a:bodyPr>
          <a:lstStyle/>
          <a:p>
            <a:r>
              <a:rPr lang="en-US" sz="2000" b="1" dirty="0">
                <a:latin typeface="Proxima Nova" panose="020B0604020202020204" charset="0"/>
              </a:rPr>
              <a:t>“craft” coupon code</a:t>
            </a:r>
          </a:p>
        </p:txBody>
      </p:sp>
    </p:spTree>
    <p:extLst>
      <p:ext uri="{BB962C8B-B14F-4D97-AF65-F5344CB8AC3E}">
        <p14:creationId xmlns:p14="http://schemas.microsoft.com/office/powerpoint/2010/main" val="329967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5DFAC-1DE3-FA42-2BA6-66EF6E4A1E11}"/>
              </a:ext>
            </a:extLst>
          </p:cNvPr>
          <p:cNvPicPr>
            <a:picLocks noChangeAspect="1"/>
          </p:cNvPicPr>
          <p:nvPr/>
        </p:nvPicPr>
        <p:blipFill>
          <a:blip r:embed="rId3"/>
          <a:stretch>
            <a:fillRect/>
          </a:stretch>
        </p:blipFill>
        <p:spPr>
          <a:xfrm>
            <a:off x="3429000" y="571500"/>
            <a:ext cx="5334000" cy="5715000"/>
          </a:xfrm>
          <a:prstGeom prst="rect">
            <a:avLst/>
          </a:prstGeom>
        </p:spPr>
      </p:pic>
    </p:spTree>
    <p:extLst>
      <p:ext uri="{BB962C8B-B14F-4D97-AF65-F5344CB8AC3E}">
        <p14:creationId xmlns:p14="http://schemas.microsoft.com/office/powerpoint/2010/main" val="3335647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34834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22DCFB7-780A-145E-6902-2569E52F5D63}"/>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77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173865" y="701701"/>
            <a:ext cx="5009323" cy="5009323"/>
          </a:xfrm>
          <a:prstGeom prst="rect">
            <a:avLst/>
          </a:prstGeom>
        </p:spPr>
      </p:pic>
      <p:sp>
        <p:nvSpPr>
          <p:cNvPr id="5" name="Text Placeholder 4">
            <a:extLst>
              <a:ext uri="{FF2B5EF4-FFF2-40B4-BE49-F238E27FC236}">
                <a16:creationId xmlns:a16="http://schemas.microsoft.com/office/drawing/2014/main" id="{54FD5266-2F46-AFB3-7CF3-DB5ABE69C48E}"/>
              </a:ext>
            </a:extLst>
          </p:cNvPr>
          <p:cNvSpPr>
            <a:spLocks noGrp="1"/>
          </p:cNvSpPr>
          <p:nvPr>
            <p:ph type="body" idx="1"/>
          </p:nvPr>
        </p:nvSpPr>
        <p:spPr>
          <a:xfrm>
            <a:off x="5183188" y="2425148"/>
            <a:ext cx="6399212" cy="3518451"/>
          </a:xfrm>
        </p:spPr>
        <p:txBody>
          <a:bodyPr>
            <a:normAutofit/>
          </a:bodyPr>
          <a:lstStyle/>
          <a:p>
            <a:pPr marL="25400" indent="0" algn="ctr">
              <a:buNone/>
            </a:pPr>
            <a:r>
              <a:rPr lang="en-US" sz="3500" dirty="0"/>
              <a:t>ONLY purpose:</a:t>
            </a:r>
          </a:p>
          <a:p>
            <a:pPr marL="25400" indent="0" algn="ctr">
              <a:buNone/>
            </a:pPr>
            <a:endParaRPr lang="en-US" sz="3500" dirty="0"/>
          </a:p>
          <a:p>
            <a:pPr marL="25400" indent="0" algn="ctr">
              <a:buNone/>
            </a:pPr>
            <a:r>
              <a:rPr lang="en-US" sz="3500" dirty="0"/>
              <a:t>Document can’t be changed.</a:t>
            </a:r>
          </a:p>
        </p:txBody>
      </p:sp>
    </p:spTree>
    <p:extLst>
      <p:ext uri="{BB962C8B-B14F-4D97-AF65-F5344CB8AC3E}">
        <p14:creationId xmlns:p14="http://schemas.microsoft.com/office/powerpoint/2010/main" val="412581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spTree>
    <p:extLst>
      <p:ext uri="{BB962C8B-B14F-4D97-AF65-F5344CB8AC3E}">
        <p14:creationId xmlns:p14="http://schemas.microsoft.com/office/powerpoint/2010/main" val="252846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pic>
        <p:nvPicPr>
          <p:cNvPr id="5" name="Picture 4" descr="Icon&#10;&#10;Description automatically generated">
            <a:extLst>
              <a:ext uri="{FF2B5EF4-FFF2-40B4-BE49-F238E27FC236}">
                <a16:creationId xmlns:a16="http://schemas.microsoft.com/office/drawing/2014/main" id="{E4E672E1-FAD2-80C0-32FE-026914226C81}"/>
              </a:ext>
            </a:extLst>
          </p:cNvPr>
          <p:cNvPicPr>
            <a:picLocks noChangeAspect="1"/>
          </p:cNvPicPr>
          <p:nvPr/>
        </p:nvPicPr>
        <p:blipFill>
          <a:blip r:embed="rId5"/>
          <a:stretch>
            <a:fillRect/>
          </a:stretch>
        </p:blipFill>
        <p:spPr>
          <a:xfrm rot="4243691">
            <a:off x="4637158" y="4089942"/>
            <a:ext cx="1530626" cy="1530626"/>
          </a:xfrm>
          <a:prstGeom prst="rect">
            <a:avLst/>
          </a:prstGeom>
        </p:spPr>
      </p:pic>
      <p:pic>
        <p:nvPicPr>
          <p:cNvPr id="10" name="Picture 9" descr="Icon&#10;&#10;Description automatically generated">
            <a:extLst>
              <a:ext uri="{FF2B5EF4-FFF2-40B4-BE49-F238E27FC236}">
                <a16:creationId xmlns:a16="http://schemas.microsoft.com/office/drawing/2014/main" id="{FC8C19A2-2D86-C68A-8F07-213A915F00B5}"/>
              </a:ext>
            </a:extLst>
          </p:cNvPr>
          <p:cNvPicPr>
            <a:picLocks noChangeAspect="1"/>
          </p:cNvPicPr>
          <p:nvPr/>
        </p:nvPicPr>
        <p:blipFill>
          <a:blip r:embed="rId5"/>
          <a:stretch>
            <a:fillRect/>
          </a:stretch>
        </p:blipFill>
        <p:spPr>
          <a:xfrm rot="7044548">
            <a:off x="5139399" y="995218"/>
            <a:ext cx="1165077" cy="1165077"/>
          </a:xfrm>
          <a:prstGeom prst="rect">
            <a:avLst/>
          </a:prstGeom>
        </p:spPr>
      </p:pic>
      <p:pic>
        <p:nvPicPr>
          <p:cNvPr id="11" name="Picture 10" descr="Icon&#10;&#10;Description automatically generated">
            <a:extLst>
              <a:ext uri="{FF2B5EF4-FFF2-40B4-BE49-F238E27FC236}">
                <a16:creationId xmlns:a16="http://schemas.microsoft.com/office/drawing/2014/main" id="{EAD49A29-C92F-1848-EF4F-A0EC709A1416}"/>
              </a:ext>
            </a:extLst>
          </p:cNvPr>
          <p:cNvPicPr>
            <a:picLocks noChangeAspect="1"/>
          </p:cNvPicPr>
          <p:nvPr/>
        </p:nvPicPr>
        <p:blipFill>
          <a:blip r:embed="rId5"/>
          <a:stretch>
            <a:fillRect/>
          </a:stretch>
        </p:blipFill>
        <p:spPr>
          <a:xfrm rot="7044548">
            <a:off x="6075667" y="1810296"/>
            <a:ext cx="1165077" cy="1165077"/>
          </a:xfrm>
          <a:prstGeom prst="rect">
            <a:avLst/>
          </a:prstGeom>
        </p:spPr>
      </p:pic>
    </p:spTree>
    <p:extLst>
      <p:ext uri="{BB962C8B-B14F-4D97-AF65-F5344CB8AC3E}">
        <p14:creationId xmlns:p14="http://schemas.microsoft.com/office/powerpoint/2010/main" val="393312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2B87B3E-E2AE-0179-8C10-1B4561C9E931}"/>
              </a:ext>
            </a:extLst>
          </p:cNvPr>
          <p:cNvGrpSpPr/>
          <p:nvPr/>
        </p:nvGrpSpPr>
        <p:grpSpPr>
          <a:xfrm>
            <a:off x="2875005" y="280086"/>
            <a:ext cx="6441989" cy="5659395"/>
            <a:chOff x="173865" y="701701"/>
            <a:chExt cx="5009323" cy="5126605"/>
          </a:xfrm>
        </p:grpSpPr>
        <p:grpSp>
          <p:nvGrpSpPr>
            <p:cNvPr id="13" name="Group 12">
              <a:extLst>
                <a:ext uri="{FF2B5EF4-FFF2-40B4-BE49-F238E27FC236}">
                  <a16:creationId xmlns:a16="http://schemas.microsoft.com/office/drawing/2014/main" id="{1CF68FFF-B971-38CE-CAAF-D7A5E624A8D4}"/>
                </a:ext>
              </a:extLst>
            </p:cNvPr>
            <p:cNvGrpSpPr/>
            <p:nvPr/>
          </p:nvGrpSpPr>
          <p:grpSpPr>
            <a:xfrm>
              <a:off x="173865" y="701701"/>
              <a:ext cx="5009323" cy="5126605"/>
              <a:chOff x="173865" y="701701"/>
              <a:chExt cx="5009323" cy="5009323"/>
            </a:xfrm>
          </p:grpSpPr>
          <p:pic>
            <p:nvPicPr>
              <p:cNvPr id="15" name="Picture 14" descr="Text, icon&#10;&#10;Description automatically generated">
                <a:extLst>
                  <a:ext uri="{FF2B5EF4-FFF2-40B4-BE49-F238E27FC236}">
                    <a16:creationId xmlns:a16="http://schemas.microsoft.com/office/drawing/2014/main" id="{2FBF3AD5-49CA-6105-22C4-3FA967E02693}"/>
                  </a:ext>
                </a:extLst>
              </p:cNvPr>
              <p:cNvPicPr>
                <a:picLocks noChangeAspect="1"/>
              </p:cNvPicPr>
              <p:nvPr/>
            </p:nvPicPr>
            <p:blipFill>
              <a:blip r:embed="rId3"/>
              <a:stretch>
                <a:fillRect/>
              </a:stretch>
            </p:blipFill>
            <p:spPr>
              <a:xfrm>
                <a:off x="173865" y="701701"/>
                <a:ext cx="5009323" cy="5009323"/>
              </a:xfrm>
              <a:prstGeom prst="rect">
                <a:avLst/>
              </a:prstGeom>
            </p:spPr>
          </p:pic>
          <p:pic>
            <p:nvPicPr>
              <p:cNvPr id="16" name="Picture 15" descr="Icon&#10;&#10;Description automatically generated">
                <a:extLst>
                  <a:ext uri="{FF2B5EF4-FFF2-40B4-BE49-F238E27FC236}">
                    <a16:creationId xmlns:a16="http://schemas.microsoft.com/office/drawing/2014/main" id="{226B54B5-FC5E-F052-DE84-1BEDFD9860BC}"/>
                  </a:ext>
                </a:extLst>
              </p:cNvPr>
              <p:cNvPicPr>
                <a:picLocks noChangeAspect="1"/>
              </p:cNvPicPr>
              <p:nvPr/>
            </p:nvPicPr>
            <p:blipFill>
              <a:blip r:embed="rId4"/>
              <a:stretch>
                <a:fillRect/>
              </a:stretch>
            </p:blipFill>
            <p:spPr>
              <a:xfrm>
                <a:off x="803082" y="1404069"/>
                <a:ext cx="3370690" cy="3370690"/>
              </a:xfrm>
              <a:prstGeom prst="rect">
                <a:avLst/>
              </a:prstGeom>
            </p:spPr>
          </p:pic>
        </p:grpSp>
        <p:sp>
          <p:nvSpPr>
            <p:cNvPr id="14" name="TextBox 13">
              <a:extLst>
                <a:ext uri="{FF2B5EF4-FFF2-40B4-BE49-F238E27FC236}">
                  <a16:creationId xmlns:a16="http://schemas.microsoft.com/office/drawing/2014/main" id="{3C6EFECA-E3D0-AB77-5281-E381B90ADDDB}"/>
                </a:ext>
              </a:extLst>
            </p:cNvPr>
            <p:cNvSpPr txBox="1"/>
            <p:nvPr/>
          </p:nvSpPr>
          <p:spPr>
            <a:xfrm>
              <a:off x="1662664" y="4268819"/>
              <a:ext cx="3395207" cy="400110"/>
            </a:xfrm>
            <a:prstGeom prst="rect">
              <a:avLst/>
            </a:prstGeom>
            <a:noFill/>
          </p:spPr>
          <p:txBody>
            <a:bodyPr wrap="square" rtlCol="0">
              <a:spAutoFit/>
            </a:bodyPr>
            <a:lstStyle/>
            <a:p>
              <a:r>
                <a:rPr lang="en-US" sz="2000" dirty="0">
                  <a:solidFill>
                    <a:schemeClr val="bg1"/>
                  </a:solidFill>
                  <a:latin typeface="Proxima Nova" panose="020B0604020202020204" charset="0"/>
                </a:rPr>
                <a:t>Illusion of Control</a:t>
              </a:r>
            </a:p>
          </p:txBody>
        </p:sp>
      </p:grpSp>
    </p:spTree>
    <p:extLst>
      <p:ext uri="{BB962C8B-B14F-4D97-AF65-F5344CB8AC3E}">
        <p14:creationId xmlns:p14="http://schemas.microsoft.com/office/powerpoint/2010/main" val="112752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hape&#10;&#10;Description automatically generated with low confidence">
            <a:extLst>
              <a:ext uri="{FF2B5EF4-FFF2-40B4-BE49-F238E27FC236}">
                <a16:creationId xmlns:a16="http://schemas.microsoft.com/office/drawing/2014/main" id="{E16F2399-3578-14A6-DBC7-35B742CAEFD7}"/>
              </a:ext>
            </a:extLst>
          </p:cNvPr>
          <p:cNvPicPr>
            <a:picLocks noChangeAspect="1"/>
          </p:cNvPicPr>
          <p:nvPr/>
        </p:nvPicPr>
        <p:blipFill>
          <a:blip r:embed="rId3"/>
          <a:stretch>
            <a:fillRect/>
          </a:stretch>
        </p:blipFill>
        <p:spPr>
          <a:xfrm>
            <a:off x="2810123" y="148424"/>
            <a:ext cx="6230510" cy="6230510"/>
          </a:xfrm>
          <a:prstGeom prst="rect">
            <a:avLst/>
          </a:prstGeom>
        </p:spPr>
      </p:pic>
      <p:pic>
        <p:nvPicPr>
          <p:cNvPr id="14" name="Picture 13" descr="Text, icon&#10;&#10;Description automatically generated">
            <a:extLst>
              <a:ext uri="{FF2B5EF4-FFF2-40B4-BE49-F238E27FC236}">
                <a16:creationId xmlns:a16="http://schemas.microsoft.com/office/drawing/2014/main" id="{D11F2BDD-5BEF-AAE9-A387-6B5EFE1A2B50}"/>
              </a:ext>
            </a:extLst>
          </p:cNvPr>
          <p:cNvPicPr>
            <a:picLocks noChangeAspect="1"/>
          </p:cNvPicPr>
          <p:nvPr/>
        </p:nvPicPr>
        <p:blipFill>
          <a:blip r:embed="rId4"/>
          <a:stretch>
            <a:fillRect/>
          </a:stretch>
        </p:blipFill>
        <p:spPr>
          <a:xfrm>
            <a:off x="3379305" y="5561012"/>
            <a:ext cx="817922" cy="817922"/>
          </a:xfrm>
          <a:prstGeom prst="rect">
            <a:avLst/>
          </a:prstGeom>
        </p:spPr>
      </p:pic>
      <p:pic>
        <p:nvPicPr>
          <p:cNvPr id="15" name="Picture 14" descr="Text, icon&#10;&#10;Description automatically generated">
            <a:extLst>
              <a:ext uri="{FF2B5EF4-FFF2-40B4-BE49-F238E27FC236}">
                <a16:creationId xmlns:a16="http://schemas.microsoft.com/office/drawing/2014/main" id="{653E5260-EEC7-1D7A-F5DD-61D8F706FE28}"/>
              </a:ext>
            </a:extLst>
          </p:cNvPr>
          <p:cNvPicPr>
            <a:picLocks noChangeAspect="1"/>
          </p:cNvPicPr>
          <p:nvPr/>
        </p:nvPicPr>
        <p:blipFill>
          <a:blip r:embed="rId4"/>
          <a:stretch>
            <a:fillRect/>
          </a:stretch>
        </p:blipFill>
        <p:spPr>
          <a:xfrm>
            <a:off x="5687039" y="5561012"/>
            <a:ext cx="817922" cy="817922"/>
          </a:xfrm>
          <a:prstGeom prst="rect">
            <a:avLst/>
          </a:prstGeom>
        </p:spPr>
      </p:pic>
      <p:pic>
        <p:nvPicPr>
          <p:cNvPr id="16" name="Picture 15" descr="Text, icon&#10;&#10;Description automatically generated">
            <a:extLst>
              <a:ext uri="{FF2B5EF4-FFF2-40B4-BE49-F238E27FC236}">
                <a16:creationId xmlns:a16="http://schemas.microsoft.com/office/drawing/2014/main" id="{96BB83F3-8531-3559-7EAC-7A6126A67FE8}"/>
              </a:ext>
            </a:extLst>
          </p:cNvPr>
          <p:cNvPicPr>
            <a:picLocks noChangeAspect="1"/>
          </p:cNvPicPr>
          <p:nvPr/>
        </p:nvPicPr>
        <p:blipFill>
          <a:blip r:embed="rId4"/>
          <a:stretch>
            <a:fillRect/>
          </a:stretch>
        </p:blipFill>
        <p:spPr>
          <a:xfrm>
            <a:off x="7994773" y="5561012"/>
            <a:ext cx="817922" cy="817922"/>
          </a:xfrm>
          <a:prstGeom prst="rect">
            <a:avLst/>
          </a:prstGeom>
        </p:spPr>
      </p:pic>
      <p:sp>
        <p:nvSpPr>
          <p:cNvPr id="17" name="Rectangle 16">
            <a:extLst>
              <a:ext uri="{FF2B5EF4-FFF2-40B4-BE49-F238E27FC236}">
                <a16:creationId xmlns:a16="http://schemas.microsoft.com/office/drawing/2014/main" id="{5A64946C-214C-BB0F-2B48-1E7B5AC00E30}"/>
              </a:ext>
            </a:extLst>
          </p:cNvPr>
          <p:cNvSpPr/>
          <p:nvPr/>
        </p:nvSpPr>
        <p:spPr>
          <a:xfrm>
            <a:off x="2078832" y="241292"/>
            <a:ext cx="8237692" cy="2894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13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Deep Roots">
  <a:themeElements>
    <a:clrScheme name="Deep Roots">
      <a:dk1>
        <a:srgbClr val="2F2C27"/>
      </a:dk1>
      <a:lt1>
        <a:srgbClr val="FFFFFF"/>
      </a:lt1>
      <a:dk2>
        <a:srgbClr val="2F2C27"/>
      </a:dk2>
      <a:lt2>
        <a:srgbClr val="D9D9D6"/>
      </a:lt2>
      <a:accent1>
        <a:srgbClr val="76232F"/>
      </a:accent1>
      <a:accent2>
        <a:srgbClr val="888D30"/>
      </a:accent2>
      <a:accent3>
        <a:srgbClr val="7BAFDA"/>
      </a:accent3>
      <a:accent4>
        <a:srgbClr val="D9D9D6"/>
      </a:accent4>
      <a:accent5>
        <a:srgbClr val="D9D9D6"/>
      </a:accent5>
      <a:accent6>
        <a:srgbClr val="D9D9D6"/>
      </a:accent6>
      <a:hlink>
        <a:srgbClr val="7BAFDA"/>
      </a:hlink>
      <a:folHlink>
        <a:srgbClr val="7623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1789</TotalTime>
  <Words>2424</Words>
  <Application>Microsoft Office PowerPoint</Application>
  <PresentationFormat>Widescreen</PresentationFormat>
  <Paragraphs>119</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 Light</vt:lpstr>
      <vt:lpstr>Proxima Nova</vt:lpstr>
      <vt:lpstr>Calibri</vt:lpstr>
      <vt:lpstr>Dreaming Outloud Pro</vt:lpstr>
      <vt:lpstr>Deep Roots</vt:lpstr>
      <vt:lpstr>Using Empathy to Make Tests Easy and Code Safe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Solutions</vt:lpstr>
      <vt:lpstr>PowerPoint Presentation</vt:lpstr>
      <vt:lpstr>PowerPoint Presentation</vt:lpstr>
      <vt:lpstr>PowerPoint Presentation</vt:lpstr>
      <vt:lpstr>Missing Names</vt:lpstr>
      <vt:lpstr>Identifying Obvious Nonsense – Extract Definition</vt:lpstr>
      <vt:lpstr>Identifying Obvious Nonsense – Extract Definition</vt:lpstr>
      <vt:lpstr>Obvious Nonsense</vt:lpstr>
      <vt:lpstr>Becoming Honest – Rename Definition</vt:lpstr>
      <vt:lpstr>Honest</vt:lpstr>
      <vt:lpstr>Becoming Completely Honest – Rename Definition</vt:lpstr>
      <vt:lpstr>Completely Honest</vt:lpstr>
      <vt:lpstr>PowerPoint Presentation</vt:lpstr>
      <vt:lpstr>PowerPoint Presentation</vt:lpstr>
      <vt:lpstr>Existing Solutions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Empathy to Make Tests Easy and Code Safe</dc:title>
  <dc:creator>Arlo Belshee</dc:creator>
  <cp:lastModifiedBy>Marian Willeke</cp:lastModifiedBy>
  <cp:revision>26</cp:revision>
  <cp:lastPrinted>2022-06-02T11:39:26Z</cp:lastPrinted>
  <dcterms:created xsi:type="dcterms:W3CDTF">2021-12-15T20:12:00Z</dcterms:created>
  <dcterms:modified xsi:type="dcterms:W3CDTF">2022-06-02T12:17:51Z</dcterms:modified>
</cp:coreProperties>
</file>